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5"/>
  </p:notesMasterIdLst>
  <p:sldIdLst>
    <p:sldId id="256" r:id="rId2"/>
    <p:sldId id="259" r:id="rId3"/>
    <p:sldId id="258" r:id="rId4"/>
    <p:sldId id="391" r:id="rId5"/>
    <p:sldId id="392" r:id="rId6"/>
    <p:sldId id="261" r:id="rId7"/>
    <p:sldId id="262" r:id="rId8"/>
    <p:sldId id="393" r:id="rId9"/>
    <p:sldId id="263" r:id="rId10"/>
    <p:sldId id="264" r:id="rId11"/>
    <p:sldId id="265" r:id="rId12"/>
    <p:sldId id="266" r:id="rId13"/>
    <p:sldId id="267" r:id="rId14"/>
    <p:sldId id="268" r:id="rId15"/>
    <p:sldId id="269" r:id="rId16"/>
    <p:sldId id="270" r:id="rId17"/>
    <p:sldId id="394" r:id="rId18"/>
    <p:sldId id="279" r:id="rId19"/>
    <p:sldId id="282" r:id="rId20"/>
    <p:sldId id="283" r:id="rId21"/>
    <p:sldId id="284" r:id="rId22"/>
    <p:sldId id="285" r:id="rId23"/>
    <p:sldId id="286" r:id="rId24"/>
    <p:sldId id="287" r:id="rId25"/>
    <p:sldId id="288" r:id="rId26"/>
    <p:sldId id="289" r:id="rId27"/>
    <p:sldId id="292" r:id="rId28"/>
    <p:sldId id="293" r:id="rId29"/>
    <p:sldId id="294" r:id="rId30"/>
    <p:sldId id="295" r:id="rId31"/>
    <p:sldId id="296" r:id="rId32"/>
    <p:sldId id="297" r:id="rId33"/>
    <p:sldId id="298" r:id="rId34"/>
    <p:sldId id="300" r:id="rId35"/>
    <p:sldId id="302" r:id="rId36"/>
    <p:sldId id="303" r:id="rId37"/>
    <p:sldId id="304" r:id="rId38"/>
    <p:sldId id="306" r:id="rId39"/>
    <p:sldId id="307" r:id="rId40"/>
    <p:sldId id="308" r:id="rId41"/>
    <p:sldId id="309" r:id="rId42"/>
    <p:sldId id="310" r:id="rId43"/>
    <p:sldId id="311" r:id="rId44"/>
    <p:sldId id="396" r:id="rId45"/>
    <p:sldId id="397" r:id="rId46"/>
    <p:sldId id="399" r:id="rId47"/>
    <p:sldId id="400" r:id="rId48"/>
    <p:sldId id="401" r:id="rId49"/>
    <p:sldId id="403" r:id="rId50"/>
    <p:sldId id="404" r:id="rId51"/>
    <p:sldId id="312" r:id="rId52"/>
    <p:sldId id="313" r:id="rId53"/>
    <p:sldId id="314" r:id="rId54"/>
    <p:sldId id="315" r:id="rId55"/>
    <p:sldId id="317" r:id="rId56"/>
    <p:sldId id="318" r:id="rId57"/>
    <p:sldId id="319" r:id="rId58"/>
    <p:sldId id="320" r:id="rId59"/>
    <p:sldId id="321" r:id="rId60"/>
    <p:sldId id="322" r:id="rId61"/>
    <p:sldId id="324" r:id="rId62"/>
    <p:sldId id="325" r:id="rId63"/>
    <p:sldId id="327" r:id="rId64"/>
    <p:sldId id="328" r:id="rId65"/>
    <p:sldId id="329" r:id="rId66"/>
    <p:sldId id="406" r:id="rId67"/>
    <p:sldId id="407" r:id="rId68"/>
    <p:sldId id="409" r:id="rId69"/>
    <p:sldId id="410" r:id="rId70"/>
    <p:sldId id="411" r:id="rId71"/>
    <p:sldId id="449" r:id="rId72"/>
    <p:sldId id="423" r:id="rId73"/>
    <p:sldId id="424" r:id="rId74"/>
    <p:sldId id="425" r:id="rId75"/>
    <p:sldId id="412" r:id="rId76"/>
    <p:sldId id="413" r:id="rId77"/>
    <p:sldId id="414" r:id="rId78"/>
    <p:sldId id="415" r:id="rId79"/>
    <p:sldId id="447" r:id="rId80"/>
    <p:sldId id="416" r:id="rId81"/>
    <p:sldId id="417" r:id="rId82"/>
    <p:sldId id="418" r:id="rId83"/>
    <p:sldId id="419" r:id="rId84"/>
    <p:sldId id="420" r:id="rId85"/>
    <p:sldId id="421" r:id="rId86"/>
    <p:sldId id="422" r:id="rId87"/>
    <p:sldId id="427" r:id="rId88"/>
    <p:sldId id="428" r:id="rId89"/>
    <p:sldId id="429" r:id="rId90"/>
    <p:sldId id="430" r:id="rId91"/>
    <p:sldId id="431" r:id="rId92"/>
    <p:sldId id="432" r:id="rId93"/>
    <p:sldId id="433" r:id="rId94"/>
    <p:sldId id="434" r:id="rId95"/>
    <p:sldId id="435" r:id="rId96"/>
    <p:sldId id="436" r:id="rId97"/>
    <p:sldId id="437" r:id="rId98"/>
    <p:sldId id="438" r:id="rId99"/>
    <p:sldId id="439" r:id="rId100"/>
    <p:sldId id="440" r:id="rId101"/>
    <p:sldId id="441" r:id="rId102"/>
    <p:sldId id="442" r:id="rId103"/>
    <p:sldId id="443" r:id="rId104"/>
    <p:sldId id="444" r:id="rId105"/>
    <p:sldId id="445" r:id="rId106"/>
    <p:sldId id="330" r:id="rId107"/>
    <p:sldId id="331" r:id="rId108"/>
    <p:sldId id="332" r:id="rId109"/>
    <p:sldId id="334" r:id="rId110"/>
    <p:sldId id="335" r:id="rId111"/>
    <p:sldId id="336" r:id="rId112"/>
    <p:sldId id="337" r:id="rId113"/>
    <p:sldId id="338" r:id="rId114"/>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60"/>
  </p:normalViewPr>
  <p:slideViewPr>
    <p:cSldViewPr snapToGrid="0">
      <p:cViewPr varScale="1">
        <p:scale>
          <a:sx n="91" d="100"/>
          <a:sy n="91" d="100"/>
        </p:scale>
        <p:origin x="132"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B75CE-FA6A-4B9D-8399-8EBD8B3FE902}" type="datetimeFigureOut">
              <a:rPr lang="en-US" smtClean="0"/>
              <a:pPr/>
              <a:t>11/23/2021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9D8F62-8A98-487B-A257-965C5C1BC9CA}" type="slidenum">
              <a:rPr lang="en-US" smtClean="0"/>
              <a:pPr/>
              <a:t>‹#›</a:t>
            </a:fld>
            <a:endParaRPr lang="en-US"/>
          </a:p>
        </p:txBody>
      </p:sp>
    </p:spTree>
    <p:extLst>
      <p:ext uri="{BB962C8B-B14F-4D97-AF65-F5344CB8AC3E}">
        <p14:creationId xmlns:p14="http://schemas.microsoft.com/office/powerpoint/2010/main" val="551311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tx1"/>
        </a:solidFill>
        <a:effectLst/>
      </p:bgPr>
    </p:bg>
    <p:spTree>
      <p:nvGrpSpPr>
        <p:cNvPr id="1" name=""/>
        <p:cNvGrpSpPr/>
        <p:nvPr/>
      </p:nvGrpSpPr>
      <p:grpSpPr>
        <a:xfrm>
          <a:off x="0" y="0"/>
          <a:ext cx="0" cy="0"/>
          <a:chOff x="0" y="0"/>
          <a:chExt cx="0" cy="0"/>
        </a:xfrm>
      </p:grpSpPr>
      <p:sp>
        <p:nvSpPr>
          <p:cNvPr id="10" name="Rectangle 9"/>
          <p:cNvSpPr/>
          <p:nvPr/>
        </p:nvSpPr>
        <p:spPr>
          <a:xfrm>
            <a:off x="0" y="0"/>
            <a:ext cx="1887855" cy="80467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11" name="Rectangle 10"/>
          <p:cNvSpPr/>
          <p:nvPr/>
        </p:nvSpPr>
        <p:spPr>
          <a:xfrm>
            <a:off x="1875663" y="0"/>
            <a:ext cx="10316337" cy="813816"/>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pic>
        <p:nvPicPr>
          <p:cNvPr id="8" name="Picture 2" descr="C:\Users\PHOENIX\Pictures\nielit-logo.png"/>
          <p:cNvPicPr>
            <a:picLocks noChangeAspect="1" noChangeArrowheads="1"/>
          </p:cNvPicPr>
          <p:nvPr/>
        </p:nvPicPr>
        <p:blipFill>
          <a:blip r:embed="rId2" cstate="print"/>
          <a:srcRect/>
          <a:stretch>
            <a:fillRect/>
          </a:stretch>
        </p:blipFill>
        <p:spPr bwMode="auto">
          <a:xfrm>
            <a:off x="41627" y="71414"/>
            <a:ext cx="1746113" cy="642918"/>
          </a:xfrm>
          <a:prstGeom prst="rect">
            <a:avLst/>
          </a:prstGeom>
          <a:noFill/>
        </p:spPr>
      </p:pic>
      <p:pic>
        <p:nvPicPr>
          <p:cNvPr id="14" name="Picture 13" descr="Introduction to Web Design (1).jpg"/>
          <p:cNvPicPr>
            <a:picLocks noChangeAspect="1"/>
          </p:cNvPicPr>
          <p:nvPr/>
        </p:nvPicPr>
        <p:blipFill>
          <a:blip r:embed="rId3" cstate="print"/>
          <a:stretch>
            <a:fillRect/>
          </a:stretch>
        </p:blipFill>
        <p:spPr>
          <a:xfrm>
            <a:off x="2" y="785794"/>
            <a:ext cx="12191999" cy="6072206"/>
          </a:xfrm>
          <a:prstGeom prst="rect">
            <a:avLst/>
          </a:prstGeom>
        </p:spPr>
      </p:pic>
      <p:sp>
        <p:nvSpPr>
          <p:cNvPr id="15" name="Rectangle 14"/>
          <p:cNvSpPr/>
          <p:nvPr/>
        </p:nvSpPr>
        <p:spPr>
          <a:xfrm>
            <a:off x="1875663" y="-23178"/>
            <a:ext cx="10287072" cy="461665"/>
          </a:xfrm>
          <a:prstGeom prst="rect">
            <a:avLst/>
          </a:prstGeom>
        </p:spPr>
        <p:txBody>
          <a:bodyPr wrap="square">
            <a:spAutoFit/>
          </a:bodyPr>
          <a:lstStyle/>
          <a:p>
            <a:pPr algn="ctr"/>
            <a:r>
              <a:rPr lang="en-US" sz="2400" b="1" dirty="0">
                <a:solidFill>
                  <a:schemeClr val="bg1"/>
                </a:solidFill>
                <a:latin typeface="Times New Roman" pitchFamily="18" charset="0"/>
                <a:cs typeface="Times New Roman" pitchFamily="18" charset="0"/>
              </a:rPr>
              <a:t>National Institute of Electronics &amp; Information Technology</a:t>
            </a:r>
          </a:p>
        </p:txBody>
      </p:sp>
      <p:sp>
        <p:nvSpPr>
          <p:cNvPr id="16" name="Rectangle 15"/>
          <p:cNvSpPr/>
          <p:nvPr/>
        </p:nvSpPr>
        <p:spPr>
          <a:xfrm>
            <a:off x="1904928" y="357167"/>
            <a:ext cx="10287072" cy="371897"/>
          </a:xfrm>
          <a:prstGeom prst="rect">
            <a:avLst/>
          </a:prstGeom>
        </p:spPr>
        <p:txBody>
          <a:bodyPr wrap="square">
            <a:spAutoFit/>
          </a:bodyPr>
          <a:lstStyle/>
          <a:p>
            <a:pPr lvl="0" algn="ctr">
              <a:lnSpc>
                <a:spcPts val="2112"/>
              </a:lnSpc>
              <a:spcBef>
                <a:spcPct val="0"/>
              </a:spcBef>
              <a:defRPr/>
            </a:pPr>
            <a:r>
              <a:rPr lang="en-US" sz="1800" b="1" dirty="0">
                <a:solidFill>
                  <a:schemeClr val="bg1"/>
                </a:solidFill>
                <a:latin typeface="Times New Roman" pitchFamily="18" charset="0"/>
                <a:cs typeface="Times New Roman" pitchFamily="18" charset="0"/>
              </a:rPr>
              <a:t>MMM University of Technology Campus, </a:t>
            </a:r>
            <a:r>
              <a:rPr lang="en-US" sz="1800" b="1" dirty="0" err="1">
                <a:solidFill>
                  <a:schemeClr val="bg1"/>
                </a:solidFill>
                <a:latin typeface="Times New Roman" pitchFamily="18" charset="0"/>
                <a:cs typeface="Times New Roman" pitchFamily="18" charset="0"/>
              </a:rPr>
              <a:t>Deoria</a:t>
            </a:r>
            <a:r>
              <a:rPr lang="en-US" sz="1800" b="1" dirty="0">
                <a:solidFill>
                  <a:schemeClr val="bg1"/>
                </a:solidFill>
                <a:latin typeface="Times New Roman" pitchFamily="18" charset="0"/>
                <a:cs typeface="Times New Roman" pitchFamily="18" charset="0"/>
              </a:rPr>
              <a:t> Road, Gorakhpur</a:t>
            </a:r>
            <a:endParaRPr kumimoji="0" lang="en-US" sz="1800" b="1" i="0" u="none" strike="noStrike" kern="1200" spc="0" normalizeH="0" noProof="0" dirty="0">
              <a:ln>
                <a:noFill/>
              </a:ln>
              <a:solidFill>
                <a:schemeClr val="bg1"/>
              </a:solidFill>
              <a:effectLst/>
              <a:uLnTx/>
              <a:uFillTx/>
              <a:latin typeface="Times New Roman" pitchFamily="18" charset="0"/>
              <a:ea typeface="+mn-ea"/>
              <a:cs typeface="Times New Roman" pitchFamily="18" charset="0"/>
            </a:endParaRPr>
          </a:p>
        </p:txBody>
      </p:sp>
    </p:spTree>
    <p:extLst>
      <p:ext uri="{BB962C8B-B14F-4D97-AF65-F5344CB8AC3E}">
        <p14:creationId xmlns:p14="http://schemas.microsoft.com/office/powerpoint/2010/main" val="1693291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861568" y="1399736"/>
            <a:ext cx="10468864"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bg1"/>
                </a:solidFill>
                <a:effectLst>
                  <a:outerShdw blurRad="38100" dist="25400" dir="5400000" algn="tl" rotWithShape="0">
                    <a:srgbClr val="000000">
                      <a:alpha val="43000"/>
                    </a:srgbClr>
                  </a:outerShdw>
                </a:effectLst>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4" name="Date Placeholder 29">
            <a:extLst>
              <a:ext uri="{FF2B5EF4-FFF2-40B4-BE49-F238E27FC236}">
                <a16:creationId xmlns:a16="http://schemas.microsoft.com/office/drawing/2014/main" id="{8805A113-FD98-41D8-B91E-8D43A673C495}"/>
              </a:ext>
            </a:extLst>
          </p:cNvPr>
          <p:cNvSpPr>
            <a:spLocks noGrp="1"/>
          </p:cNvSpPr>
          <p:nvPr>
            <p:ph type="dt" sz="half" idx="10"/>
          </p:nvPr>
        </p:nvSpPr>
        <p:spPr/>
        <p:txBody>
          <a:bodyPr/>
          <a:lstStyle>
            <a:lvl1pPr>
              <a:defRPr/>
            </a:lvl1pPr>
          </a:lstStyle>
          <a:p>
            <a:fld id="{3AAF49C0-D90D-4157-B877-0EF54B5ECC5B}" type="datetime1">
              <a:rPr lang="en-US" smtClean="0"/>
              <a:t>11/23/2021</a:t>
            </a:fld>
            <a:endParaRPr lang="en-US"/>
          </a:p>
        </p:txBody>
      </p:sp>
      <p:sp>
        <p:nvSpPr>
          <p:cNvPr id="5" name="Footer Placeholder 18">
            <a:extLst>
              <a:ext uri="{FF2B5EF4-FFF2-40B4-BE49-F238E27FC236}">
                <a16:creationId xmlns:a16="http://schemas.microsoft.com/office/drawing/2014/main" id="{76B9A9BC-E37E-461F-B64B-EED856AFB160}"/>
              </a:ext>
            </a:extLst>
          </p:cNvPr>
          <p:cNvSpPr>
            <a:spLocks noGrp="1"/>
          </p:cNvSpPr>
          <p:nvPr>
            <p:ph type="ftr" sz="quarter" idx="11"/>
          </p:nvPr>
        </p:nvSpPr>
        <p:spPr/>
        <p:txBody>
          <a:bodyPr/>
          <a:lstStyle>
            <a:lvl1pPr>
              <a:defRPr/>
            </a:lvl1pPr>
          </a:lstStyle>
          <a:p>
            <a:endParaRPr lang="en-US"/>
          </a:p>
        </p:txBody>
      </p:sp>
      <p:sp>
        <p:nvSpPr>
          <p:cNvPr id="6" name="Slide Number Placeholder 26">
            <a:extLst>
              <a:ext uri="{FF2B5EF4-FFF2-40B4-BE49-F238E27FC236}">
                <a16:creationId xmlns:a16="http://schemas.microsoft.com/office/drawing/2014/main" id="{3EB484A6-C36E-403C-B66B-B68EB1351419}"/>
              </a:ext>
            </a:extLst>
          </p:cNvPr>
          <p:cNvSpPr>
            <a:spLocks noGrp="1"/>
          </p:cNvSpPr>
          <p:nvPr>
            <p:ph type="sldNum" sz="quarter" idx="12"/>
          </p:nvPr>
        </p:nvSpPr>
        <p:spPr/>
        <p:txBody>
          <a:bodyPr/>
          <a:lstStyle>
            <a:lvl1pPr>
              <a:defRPr>
                <a:solidFill>
                  <a:srgbClr val="D1EAEE"/>
                </a:solidFill>
              </a:defRPr>
            </a:lvl1pPr>
          </a:lstStyle>
          <a:p>
            <a:fld id="{2D487EA2-3AC4-4646-AC37-AB7E1F8A84A1}" type="slidenum">
              <a:rPr lang="en-US" smtClean="0"/>
              <a:pPr/>
              <a:t>‹#›</a:t>
            </a:fld>
            <a:endParaRPr lang="en-US"/>
          </a:p>
        </p:txBody>
      </p:sp>
      <p:sp>
        <p:nvSpPr>
          <p:cNvPr id="7" name="Action Button: Back or Previous 6">
            <a:hlinkClick r:id="" action="ppaction://hlinkshowjump?jump=previousslide" highlightClick="1"/>
          </p:cNvPr>
          <p:cNvSpPr/>
          <p:nvPr userDrawn="1"/>
        </p:nvSpPr>
        <p:spPr>
          <a:xfrm>
            <a:off x="11320530" y="761982"/>
            <a:ext cx="681011" cy="452441"/>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445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5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DE3C0A0-DCFD-4CDF-8E73-244B9FFEA873}" type="datetime1">
              <a:rPr lang="en-US" smtClean="0"/>
              <a:t>11/23/2021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A31B2F-AFDF-4768-87BA-3AF3DB3FE775}" type="slidenum">
              <a:rPr lang="en-US" smtClean="0"/>
              <a:pPr/>
              <a:t>‹#›</a:t>
            </a:fld>
            <a:endParaRPr lang="en-US" dirty="0"/>
          </a:p>
        </p:txBody>
      </p:sp>
      <p:sp>
        <p:nvSpPr>
          <p:cNvPr id="7" name="TextBox 6"/>
          <p:cNvSpPr txBox="1"/>
          <p:nvPr userDrawn="1"/>
        </p:nvSpPr>
        <p:spPr>
          <a:xfrm>
            <a:off x="4728322" y="136866"/>
            <a:ext cx="7273219" cy="584775"/>
          </a:xfrm>
          <a:prstGeom prst="rect">
            <a:avLst/>
          </a:prstGeom>
          <a:noFill/>
        </p:spPr>
        <p:txBody>
          <a:bodyPr wrap="square" rtlCol="0">
            <a:spAutoFit/>
          </a:bodyPr>
          <a:lstStyle/>
          <a:p>
            <a:r>
              <a:rPr lang="en-US" sz="1600" dirty="0"/>
              <a:t>Course:</a:t>
            </a:r>
            <a:r>
              <a:rPr lang="en-US" sz="1600" baseline="0" dirty="0"/>
              <a:t> NIELIT ‘O’ Level (IT)</a:t>
            </a:r>
          </a:p>
          <a:p>
            <a:r>
              <a:rPr lang="en-US" sz="1600" baseline="0" dirty="0"/>
              <a:t>Module: </a:t>
            </a:r>
            <a:r>
              <a:rPr lang="en-US" sz="1600" baseline="0" dirty="0" smtClean="0"/>
              <a:t>M1-R5 </a:t>
            </a:r>
            <a:r>
              <a:rPr lang="en-US" sz="1600" baseline="0" dirty="0"/>
              <a:t>: </a:t>
            </a:r>
            <a:r>
              <a:rPr lang="en-US" sz="1600" baseline="0" dirty="0" smtClean="0"/>
              <a:t>IT Tools and Network Basics</a:t>
            </a:r>
            <a:endParaRPr lang="en-US" sz="1600" dirty="0"/>
          </a:p>
        </p:txBody>
      </p:sp>
    </p:spTree>
    <p:extLst>
      <p:ext uri="{BB962C8B-B14F-4D97-AF65-F5344CB8AC3E}">
        <p14:creationId xmlns:p14="http://schemas.microsoft.com/office/powerpoint/2010/main" val="3470529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defRPr sz="2500"/>
            </a:lvl1pPr>
          </a:lstStyle>
          <a:p>
            <a:r>
              <a:rPr lang="en-US" dirty="0"/>
              <a:t>Click to edit Master title style</a:t>
            </a:r>
          </a:p>
        </p:txBody>
      </p:sp>
      <p:sp>
        <p:nvSpPr>
          <p:cNvPr id="3" name="Rectangle 2"/>
          <p:cNvSpPr>
            <a:spLocks noGrp="1"/>
          </p:cNvSpPr>
          <p:nvPr>
            <p:ph type="dt" sz="half" idx="10"/>
          </p:nvPr>
        </p:nvSpPr>
        <p:spPr/>
        <p:txBody>
          <a:bodyPr/>
          <a:lstStyle/>
          <a:p>
            <a:fld id="{3161F7CC-247F-40A1-AEC7-25D343992BA0}" type="datetime1">
              <a:rPr lang="en-US" smtClean="0"/>
              <a:t>11/23/2021</a:t>
            </a:fld>
            <a:endParaRPr lang="en-US"/>
          </a:p>
        </p:txBody>
      </p:sp>
      <p:sp>
        <p:nvSpPr>
          <p:cNvPr id="4" name="Rectangle 3"/>
          <p:cNvSpPr>
            <a:spLocks noGrp="1"/>
          </p:cNvSpPr>
          <p:nvPr>
            <p:ph type="ftr" sz="quarter" idx="11"/>
          </p:nvPr>
        </p:nvSpPr>
        <p:spPr/>
        <p:txBody>
          <a:bodyPr/>
          <a:lstStyle/>
          <a:p>
            <a:endParaRPr lang="en-US"/>
          </a:p>
        </p:txBody>
      </p:sp>
      <p:sp>
        <p:nvSpPr>
          <p:cNvPr id="5" name="Rectangle 4"/>
          <p:cNvSpPr>
            <a:spLocks noGrp="1"/>
          </p:cNvSpPr>
          <p:nvPr>
            <p:ph type="sldNum" sz="quarter" idx="12"/>
          </p:nvPr>
        </p:nvSpPr>
        <p:spPr/>
        <p:txBody>
          <a:bodyPr/>
          <a:lstStyle/>
          <a:p>
            <a:fld id="{2D487EA2-3AC4-4646-AC37-AB7E1F8A84A1}" type="slidenum">
              <a:rPr lang="en-US" smtClean="0"/>
              <a:pPr/>
              <a:t>‹#›</a:t>
            </a:fld>
            <a:endParaRPr lang="en-US"/>
          </a:p>
        </p:txBody>
      </p:sp>
      <p:sp>
        <p:nvSpPr>
          <p:cNvPr id="7" name="Rectangle 6"/>
          <p:cNvSpPr>
            <a:spLocks noGrp="1"/>
          </p:cNvSpPr>
          <p:nvPr>
            <p:ph sz="quarter" idx="13"/>
          </p:nvPr>
        </p:nvSpPr>
        <p:spPr>
          <a:xfrm>
            <a:off x="293036" y="1357298"/>
            <a:ext cx="11693851" cy="481490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p:nvPicPr>
        <p:blipFill>
          <a:blip r:embed="rId2" cstate="print"/>
          <a:stretch>
            <a:fillRect/>
          </a:stretch>
        </p:blipFill>
        <p:spPr>
          <a:xfrm>
            <a:off x="1854187" y="73945"/>
            <a:ext cx="10337813" cy="647696"/>
          </a:xfrm>
          <a:prstGeom prst="rect">
            <a:avLst/>
          </a:prstGeom>
        </p:spPr>
      </p:pic>
      <p:sp>
        <p:nvSpPr>
          <p:cNvPr id="8" name="TextBox 7"/>
          <p:cNvSpPr txBox="1"/>
          <p:nvPr userDrawn="1"/>
        </p:nvSpPr>
        <p:spPr>
          <a:xfrm>
            <a:off x="4728322" y="136866"/>
            <a:ext cx="7273219" cy="584775"/>
          </a:xfrm>
          <a:prstGeom prst="rect">
            <a:avLst/>
          </a:prstGeom>
          <a:noFill/>
        </p:spPr>
        <p:txBody>
          <a:bodyPr wrap="square" rtlCol="0">
            <a:spAutoFit/>
          </a:bodyPr>
          <a:lstStyle/>
          <a:p>
            <a:r>
              <a:rPr lang="en-US" sz="1600" dirty="0"/>
              <a:t>Course:</a:t>
            </a:r>
            <a:r>
              <a:rPr lang="en-US" sz="1600" baseline="0" dirty="0"/>
              <a:t> NIELIT ‘O’ Level (IT)</a:t>
            </a:r>
          </a:p>
          <a:p>
            <a:r>
              <a:rPr lang="en-US" sz="1600" baseline="0" dirty="0"/>
              <a:t>Module: M2-R5 : Web Designing and Publishing</a:t>
            </a:r>
            <a:endParaRPr lang="en-US" sz="1600" dirty="0"/>
          </a:p>
        </p:txBody>
      </p:sp>
      <p:sp>
        <p:nvSpPr>
          <p:cNvPr id="9" name="Action Button: Back or Previous 8">
            <a:hlinkClick r:id="" action="ppaction://hlinkshowjump?jump=previousslide" highlightClick="1"/>
          </p:cNvPr>
          <p:cNvSpPr/>
          <p:nvPr userDrawn="1"/>
        </p:nvSpPr>
        <p:spPr>
          <a:xfrm>
            <a:off x="11320530" y="761982"/>
            <a:ext cx="681011" cy="452441"/>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6947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0" y="2743202"/>
            <a:ext cx="9497484" cy="1673225"/>
          </a:xfrm>
        </p:spPr>
        <p:txBody>
          <a:bodyPr anchor="t"/>
          <a:lstStyle>
            <a:lvl1pPr>
              <a:buNone/>
              <a:defRPr sz="3300">
                <a:solidFill>
                  <a:schemeClr val="tx2"/>
                </a:solidFill>
              </a:defRPr>
            </a:lvl1pPr>
            <a:lvl2pPr>
              <a:buNone/>
              <a:defRPr sz="2100">
                <a:solidFill>
                  <a:schemeClr val="tx1">
                    <a:tint val="75000"/>
                  </a:schemeClr>
                </a:solidFill>
              </a:defRPr>
            </a:lvl2pPr>
            <a:lvl3pPr>
              <a:buNone/>
              <a:defRPr sz="1900">
                <a:solidFill>
                  <a:schemeClr val="tx1">
                    <a:tint val="75000"/>
                  </a:schemeClr>
                </a:solidFill>
              </a:defRPr>
            </a:lvl3pPr>
            <a:lvl4pPr>
              <a:buNone/>
              <a:defRPr sz="1600">
                <a:solidFill>
                  <a:schemeClr val="tx1">
                    <a:tint val="75000"/>
                  </a:schemeClr>
                </a:solidFill>
              </a:defRPr>
            </a:lvl4pPr>
            <a:lvl5pPr>
              <a:buNone/>
              <a:defRPr sz="1600">
                <a:solidFill>
                  <a:schemeClr val="tx1">
                    <a:tint val="75000"/>
                  </a:schemeClr>
                </a:solidFill>
              </a:defRPr>
            </a:lvl5pPr>
            <a:extLst/>
          </a:lstStyle>
          <a:p>
            <a:pPr lvl="0"/>
            <a:r>
              <a:rPr lang="en-US"/>
              <a:t>Edit Master text styles</a:t>
            </a:r>
          </a:p>
        </p:txBody>
      </p:sp>
      <p:sp>
        <p:nvSpPr>
          <p:cNvPr id="7" name="Rectangle 6"/>
          <p:cNvSpPr/>
          <p:nvPr/>
        </p:nvSpPr>
        <p:spPr>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8" name="Rectangle 7"/>
          <p:cNvSpPr/>
          <p:nvPr/>
        </p:nvSpPr>
        <p:spPr>
          <a:xfrm>
            <a:off x="0" y="1600200"/>
            <a:ext cx="1727200" cy="4572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9" name="Rectangle 8"/>
          <p:cNvSpPr/>
          <p:nvPr/>
        </p:nvSpPr>
        <p:spPr>
          <a:xfrm>
            <a:off x="1828800" y="1600200"/>
            <a:ext cx="10363200" cy="4572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2" name="Title 1"/>
          <p:cNvSpPr>
            <a:spLocks noGrp="1"/>
          </p:cNvSpPr>
          <p:nvPr>
            <p:ph type="title" hasCustomPrompt="1"/>
          </p:nvPr>
        </p:nvSpPr>
        <p:spPr>
          <a:xfrm>
            <a:off x="1828800" y="1600200"/>
            <a:ext cx="10160000" cy="457200"/>
          </a:xfrm>
        </p:spPr>
        <p:txBody>
          <a:bodyPr/>
          <a:lstStyle>
            <a:lvl1pPr algn="l">
              <a:buNone/>
              <a:defRPr sz="2800" b="0" cap="none">
                <a:solidFill>
                  <a:srgbClr val="FFFFFF"/>
                </a:solidFill>
              </a:defRPr>
            </a:lvl1pPr>
            <a:extLst/>
          </a:lstStyle>
          <a:p>
            <a:r>
              <a:rPr lang="en-US" dirty="0"/>
              <a:t>Click to edit master title style</a:t>
            </a:r>
          </a:p>
        </p:txBody>
      </p:sp>
      <p:sp>
        <p:nvSpPr>
          <p:cNvPr id="12" name="Date Placeholder 11"/>
          <p:cNvSpPr>
            <a:spLocks noGrp="1"/>
          </p:cNvSpPr>
          <p:nvPr>
            <p:ph type="dt" sz="half" idx="10"/>
          </p:nvPr>
        </p:nvSpPr>
        <p:spPr/>
        <p:txBody>
          <a:bodyPr/>
          <a:lstStyle/>
          <a:p>
            <a:fld id="{E65DA617-486F-40BB-8C29-6A1235E12B08}" type="datetime1">
              <a:rPr lang="en-US" smtClean="0"/>
              <a:t>11/23/2021</a:t>
            </a:fld>
            <a:endParaRPr lang="en-US"/>
          </a:p>
        </p:txBody>
      </p:sp>
      <p:sp>
        <p:nvSpPr>
          <p:cNvPr id="13" name="Slide Number Placeholder 12"/>
          <p:cNvSpPr>
            <a:spLocks noGrp="1"/>
          </p:cNvSpPr>
          <p:nvPr>
            <p:ph type="sldNum" sz="quarter" idx="11"/>
          </p:nvPr>
        </p:nvSpPr>
        <p:spPr>
          <a:xfrm>
            <a:off x="0" y="1638482"/>
            <a:ext cx="1727200" cy="457200"/>
          </a:xfrm>
        </p:spPr>
        <p:txBody>
          <a:bodyPr>
            <a:noAutofit/>
          </a:bodyPr>
          <a:lstStyle>
            <a:lvl1pPr>
              <a:defRPr sz="2800">
                <a:solidFill>
                  <a:srgbClr val="FFFFFF"/>
                </a:solidFill>
              </a:defRPr>
            </a:lvl1pPr>
            <a:extLst/>
          </a:lstStyle>
          <a:p>
            <a:fld id="{2D487EA2-3AC4-4646-AC37-AB7E1F8A84A1}"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3274773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4350" y="785794"/>
            <a:ext cx="10871200" cy="457200"/>
          </a:xfrm>
        </p:spPr>
        <p:txBody>
          <a:bodyPr>
            <a:noAutofit/>
          </a:bodyPr>
          <a:lstStyle>
            <a:lvl1pPr>
              <a:defRPr sz="2800"/>
            </a:lvl1pPr>
            <a:extLst/>
          </a:lstStyle>
          <a:p>
            <a:r>
              <a:rPr lang="en-US"/>
              <a:t>Click to edit Master title style</a:t>
            </a:r>
            <a:endParaRPr lang="en-US" dirty="0"/>
          </a:p>
        </p:txBody>
      </p:sp>
      <p:sp>
        <p:nvSpPr>
          <p:cNvPr id="9" name="Content Placeholder 8"/>
          <p:cNvSpPr>
            <a:spLocks noGrp="1"/>
          </p:cNvSpPr>
          <p:nvPr>
            <p:ph sz="quarter" idx="13"/>
          </p:nvPr>
        </p:nvSpPr>
        <p:spPr>
          <a:xfrm>
            <a:off x="293036" y="1357299"/>
            <a:ext cx="5627116" cy="48042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183924" y="1357298"/>
            <a:ext cx="5715040" cy="48757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5"/>
          </p:nvPr>
        </p:nvSpPr>
        <p:spPr/>
        <p:txBody>
          <a:bodyPr rtlCol="0"/>
          <a:lstStyle/>
          <a:p>
            <a:fld id="{BDE09FE0-2492-4D89-B97F-9E5BBF67CCB2}" type="datetime1">
              <a:rPr lang="en-US" smtClean="0"/>
              <a:t>11/23/2021</a:t>
            </a:fld>
            <a:endParaRPr lang="en-US"/>
          </a:p>
        </p:txBody>
      </p:sp>
      <p:sp>
        <p:nvSpPr>
          <p:cNvPr id="10" name="Slide Number Placeholder 9"/>
          <p:cNvSpPr>
            <a:spLocks noGrp="1"/>
          </p:cNvSpPr>
          <p:nvPr>
            <p:ph type="sldNum" sz="quarter" idx="16"/>
          </p:nvPr>
        </p:nvSpPr>
        <p:spPr/>
        <p:txBody>
          <a:bodyPr rtlCol="0">
            <a:noAutofit/>
          </a:bodyPr>
          <a:lstStyle>
            <a:lvl1pPr>
              <a:defRPr sz="2300" b="0"/>
            </a:lvl1pPr>
            <a:extLst/>
          </a:lstStyle>
          <a:p>
            <a:fld id="{2D487EA2-3AC4-4646-AC37-AB7E1F8A84A1}"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pic>
        <p:nvPicPr>
          <p:cNvPr id="3" name="Picture 2"/>
          <p:cNvPicPr>
            <a:picLocks noChangeAspect="1"/>
          </p:cNvPicPr>
          <p:nvPr userDrawn="1"/>
        </p:nvPicPr>
        <p:blipFill>
          <a:blip r:embed="rId2" cstate="print"/>
          <a:stretch>
            <a:fillRect/>
          </a:stretch>
        </p:blipFill>
        <p:spPr>
          <a:xfrm>
            <a:off x="1884944" y="125213"/>
            <a:ext cx="9834831" cy="590550"/>
          </a:xfrm>
          <a:prstGeom prst="rect">
            <a:avLst/>
          </a:prstGeom>
        </p:spPr>
      </p:pic>
      <p:sp>
        <p:nvSpPr>
          <p:cNvPr id="13" name="Action Button: Back or Previous 12">
            <a:hlinkClick r:id="" action="ppaction://hlinkshowjump?jump=previousslide" highlightClick="1"/>
          </p:cNvPr>
          <p:cNvSpPr/>
          <p:nvPr userDrawn="1"/>
        </p:nvSpPr>
        <p:spPr>
          <a:xfrm>
            <a:off x="11320530" y="761982"/>
            <a:ext cx="681011" cy="452441"/>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1973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6864" y="781226"/>
            <a:ext cx="10871200" cy="576072"/>
          </a:xfrm>
        </p:spPr>
        <p:txBody>
          <a:bodyPr anchor="b"/>
          <a:lstStyle>
            <a:lvl1pPr>
              <a:defRPr/>
            </a:lvl1pPr>
            <a:extLst/>
          </a:lstStyle>
          <a:p>
            <a:r>
              <a:rPr lang="en-US" dirty="0"/>
              <a:t>Click to edit Master title style</a:t>
            </a:r>
          </a:p>
        </p:txBody>
      </p:sp>
      <p:sp>
        <p:nvSpPr>
          <p:cNvPr id="11" name="Content Placeholder 10"/>
          <p:cNvSpPr>
            <a:spLocks noGrp="1"/>
          </p:cNvSpPr>
          <p:nvPr>
            <p:ph sz="quarter" idx="13"/>
          </p:nvPr>
        </p:nvSpPr>
        <p:spPr>
          <a:xfrm>
            <a:off x="812800" y="2559757"/>
            <a:ext cx="5181600" cy="3505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400800" y="2559757"/>
            <a:ext cx="5181600" cy="3505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5"/>
          </p:nvPr>
        </p:nvSpPr>
        <p:spPr>
          <a:xfrm>
            <a:off x="2571726" y="6286521"/>
            <a:ext cx="3556000" cy="365125"/>
          </a:xfrm>
        </p:spPr>
        <p:txBody>
          <a:bodyPr rtlCol="0"/>
          <a:lstStyle/>
          <a:p>
            <a:fld id="{280B55D4-94A8-4CA0-AD7B-BAD9447A6891}" type="datetime1">
              <a:rPr lang="en-US" smtClean="0"/>
              <a:t>11/23/2021</a:t>
            </a:fld>
            <a:endParaRPr lang="en-US"/>
          </a:p>
        </p:txBody>
      </p:sp>
      <p:sp>
        <p:nvSpPr>
          <p:cNvPr id="12" name="Slide Number Placeholder 11"/>
          <p:cNvSpPr>
            <a:spLocks noGrp="1"/>
          </p:cNvSpPr>
          <p:nvPr>
            <p:ph type="sldNum" sz="quarter" idx="16"/>
          </p:nvPr>
        </p:nvSpPr>
        <p:spPr/>
        <p:txBody>
          <a:bodyPr rtlCol="0"/>
          <a:lstStyle/>
          <a:p>
            <a:fld id="{2D487EA2-3AC4-4646-AC37-AB7E1F8A84A1}" type="slidenum">
              <a:rPr lang="en-US" smtClean="0"/>
              <a:pPr/>
              <a:t>‹#›</a:t>
            </a:fld>
            <a:endParaRPr lang="en-US"/>
          </a:p>
        </p:txBody>
      </p:sp>
      <p:sp>
        <p:nvSpPr>
          <p:cNvPr id="14" name="Footer Placeholder 13"/>
          <p:cNvSpPr>
            <a:spLocks noGrp="1"/>
          </p:cNvSpPr>
          <p:nvPr>
            <p:ph type="ftr" sz="quarter" idx="17"/>
          </p:nvPr>
        </p:nvSpPr>
        <p:spPr>
          <a:xfrm>
            <a:off x="812802" y="6248208"/>
            <a:ext cx="1663674" cy="365125"/>
          </a:xfrm>
        </p:spPr>
        <p:txBody>
          <a:bodyPr rtlCol="0"/>
          <a:lstStyle/>
          <a:p>
            <a:endParaRPr lang="en-US"/>
          </a:p>
        </p:txBody>
      </p:sp>
      <p:sp>
        <p:nvSpPr>
          <p:cNvPr id="16" name="Text Placeholder 15"/>
          <p:cNvSpPr>
            <a:spLocks noGrp="1"/>
          </p:cNvSpPr>
          <p:nvPr>
            <p:ph type="body" sz="quarter" idx="18"/>
          </p:nvPr>
        </p:nvSpPr>
        <p:spPr>
          <a:xfrm>
            <a:off x="812800" y="1816383"/>
            <a:ext cx="5181600" cy="707136"/>
          </a:xfrm>
          <a:solidFill>
            <a:schemeClr val="accent2"/>
          </a:solidFill>
        </p:spPr>
        <p:txBody>
          <a:bodyPr rtlCol="0" anchor="ctr"/>
          <a:lstStyle>
            <a:lvl1pPr>
              <a:buFontTx/>
              <a:buNone/>
              <a:defRPr sz="2300" b="1">
                <a:solidFill>
                  <a:srgbClr val="FFFFFF"/>
                </a:solidFill>
              </a:defRPr>
            </a:lvl1pPr>
            <a:extLst/>
          </a:lstStyle>
          <a:p>
            <a:pPr lvl="0"/>
            <a:r>
              <a:rPr lang="en-US"/>
              <a:t>Edit Master text styles</a:t>
            </a:r>
          </a:p>
        </p:txBody>
      </p:sp>
      <p:sp>
        <p:nvSpPr>
          <p:cNvPr id="15" name="Text Placeholder 14"/>
          <p:cNvSpPr>
            <a:spLocks noGrp="1"/>
          </p:cNvSpPr>
          <p:nvPr>
            <p:ph type="body" sz="quarter" idx="19"/>
          </p:nvPr>
        </p:nvSpPr>
        <p:spPr>
          <a:xfrm>
            <a:off x="6400800" y="1816383"/>
            <a:ext cx="5181600" cy="707136"/>
          </a:xfrm>
          <a:solidFill>
            <a:schemeClr val="accent4"/>
          </a:solidFill>
        </p:spPr>
        <p:txBody>
          <a:bodyPr rtlCol="0" anchor="ctr"/>
          <a:lstStyle>
            <a:lvl1pPr>
              <a:buFontTx/>
              <a:buNone/>
              <a:defRPr sz="2300" b="1">
                <a:solidFill>
                  <a:srgbClr val="FFFFFF"/>
                </a:solidFill>
              </a:defRPr>
            </a:lvl1pPr>
            <a:extLst/>
          </a:lstStyle>
          <a:p>
            <a:pPr lvl="0"/>
            <a:r>
              <a:rPr lang="en-US"/>
              <a:t>Edit Master text styles</a:t>
            </a:r>
          </a:p>
        </p:txBody>
      </p:sp>
      <p:pic>
        <p:nvPicPr>
          <p:cNvPr id="3" name="Picture 2"/>
          <p:cNvPicPr>
            <a:picLocks noChangeAspect="1"/>
          </p:cNvPicPr>
          <p:nvPr userDrawn="1"/>
        </p:nvPicPr>
        <p:blipFill>
          <a:blip r:embed="rId2" cstate="print"/>
          <a:stretch>
            <a:fillRect/>
          </a:stretch>
        </p:blipFill>
        <p:spPr>
          <a:xfrm>
            <a:off x="1828800" y="26865"/>
            <a:ext cx="9859264" cy="735117"/>
          </a:xfrm>
          <a:prstGeom prst="rect">
            <a:avLst/>
          </a:prstGeom>
        </p:spPr>
      </p:pic>
      <p:sp>
        <p:nvSpPr>
          <p:cNvPr id="17" name="Action Button: Back or Previous 16">
            <a:hlinkClick r:id="" action="ppaction://hlinkshowjump?jump=previousslide" highlightClick="1"/>
          </p:cNvPr>
          <p:cNvSpPr/>
          <p:nvPr userDrawn="1"/>
        </p:nvSpPr>
        <p:spPr>
          <a:xfrm>
            <a:off x="11320530" y="761982"/>
            <a:ext cx="681011" cy="452441"/>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205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6450C45-C6A1-4870-9F71-93A9D34978F1}" type="datetime1">
              <a:rPr lang="en-US" smtClean="0"/>
              <a:t>11/23/2021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2D487EA2-3AC4-4646-AC37-AB7E1F8A84A1}" type="slidenum">
              <a:rPr lang="en-US" smtClean="0"/>
              <a:pPr/>
              <a:t>‹#›</a:t>
            </a:fld>
            <a:endParaRPr lang="en-US"/>
          </a:p>
        </p:txBody>
      </p:sp>
      <p:pic>
        <p:nvPicPr>
          <p:cNvPr id="6" name="Picture 5"/>
          <p:cNvPicPr>
            <a:picLocks noChangeAspect="1"/>
          </p:cNvPicPr>
          <p:nvPr userDrawn="1"/>
        </p:nvPicPr>
        <p:blipFill>
          <a:blip r:embed="rId2" cstate="print"/>
          <a:stretch>
            <a:fillRect/>
          </a:stretch>
        </p:blipFill>
        <p:spPr>
          <a:xfrm>
            <a:off x="1893194" y="115911"/>
            <a:ext cx="9775367" cy="590550"/>
          </a:xfrm>
          <a:prstGeom prst="rect">
            <a:avLst/>
          </a:prstGeom>
        </p:spPr>
      </p:pic>
      <p:sp>
        <p:nvSpPr>
          <p:cNvPr id="7" name="Action Button: Back or Previous 6">
            <a:hlinkClick r:id="" action="ppaction://hlinkshowjump?jump=previousslide" highlightClick="1"/>
          </p:cNvPr>
          <p:cNvSpPr/>
          <p:nvPr userDrawn="1"/>
        </p:nvSpPr>
        <p:spPr>
          <a:xfrm>
            <a:off x="11320530" y="761982"/>
            <a:ext cx="681011" cy="452441"/>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002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AF7432-9678-4842-87B2-B7CAA418D00D}" type="datetime1">
              <a:rPr lang="en-US" smtClean="0"/>
              <a:t>11/23/2021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711200" cy="381000"/>
          </a:xfrm>
        </p:spPr>
        <p:txBody>
          <a:bodyPr/>
          <a:lstStyle>
            <a:lvl1pPr>
              <a:defRPr>
                <a:solidFill>
                  <a:schemeClr val="tx2"/>
                </a:solidFill>
              </a:defRPr>
            </a:lvl1pPr>
            <a:extLst/>
          </a:lstStyle>
          <a:p>
            <a:fld id="{2D487EA2-3AC4-4646-AC37-AB7E1F8A84A1}" type="slidenum">
              <a:rPr lang="en-US" smtClean="0"/>
              <a:pPr/>
              <a:t>‹#›</a:t>
            </a:fld>
            <a:endParaRPr lang="en-US"/>
          </a:p>
        </p:txBody>
      </p:sp>
    </p:spTree>
    <p:extLst>
      <p:ext uri="{BB962C8B-B14F-4D97-AF65-F5344CB8AC3E}">
        <p14:creationId xmlns:p14="http://schemas.microsoft.com/office/powerpoint/2010/main" val="837433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781226"/>
            <a:ext cx="10871200" cy="457200"/>
          </a:xfrm>
        </p:spPr>
        <p:txBody>
          <a:bodyPr anchor="b"/>
          <a:lstStyle>
            <a:lvl1pPr algn="l">
              <a:buNone/>
              <a:defRPr sz="2400" b="0"/>
            </a:lvl1pPr>
            <a:extLst/>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D2D9B7DD-6699-443D-9FAA-E1B09189D37C}" type="datetime1">
              <a:rPr lang="en-US" smtClean="0"/>
              <a:t>11/23/2021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2D487EA2-3AC4-4646-AC37-AB7E1F8A84A1}" type="slidenum">
              <a:rPr lang="en-US" smtClean="0"/>
              <a:pPr/>
              <a:t>‹#›</a:t>
            </a:fld>
            <a:endParaRPr lang="en-US"/>
          </a:p>
        </p:txBody>
      </p:sp>
      <p:sp>
        <p:nvSpPr>
          <p:cNvPr id="3" name="Text Placeholder 2"/>
          <p:cNvSpPr>
            <a:spLocks noGrp="1"/>
          </p:cNvSpPr>
          <p:nvPr>
            <p:ph type="body" idx="1"/>
          </p:nvPr>
        </p:nvSpPr>
        <p:spPr>
          <a:xfrm>
            <a:off x="812800" y="1905000"/>
            <a:ext cx="2133600" cy="41656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60930" tIns="214573" rIns="160930" bIns="107287"/>
          <a:lstStyle>
            <a:lvl1pPr marL="0" indent="0">
              <a:spcAft>
                <a:spcPts val="1173"/>
              </a:spcAft>
              <a:buNone/>
              <a:defRPr sz="2100"/>
            </a:lvl1pPr>
            <a:lvl2pPr>
              <a:buNone/>
              <a:defRPr sz="1400"/>
            </a:lvl2pPr>
            <a:lvl3pPr>
              <a:buNone/>
              <a:defRPr sz="1200"/>
            </a:lvl3pPr>
            <a:lvl4pPr>
              <a:buNone/>
              <a:defRPr sz="1100"/>
            </a:lvl4pPr>
            <a:lvl5pPr>
              <a:buNone/>
              <a:defRPr sz="1100"/>
            </a:lvl5pPr>
            <a:extLst/>
          </a:lstStyle>
          <a:p>
            <a:pPr lvl="0"/>
            <a:r>
              <a:rPr lang="en-US"/>
              <a:t>Edit Master text styles</a:t>
            </a:r>
          </a:p>
        </p:txBody>
      </p:sp>
      <p:sp>
        <p:nvSpPr>
          <p:cNvPr id="9" name="Content Placeholder 8"/>
          <p:cNvSpPr>
            <a:spLocks noGrp="1"/>
          </p:cNvSpPr>
          <p:nvPr>
            <p:ph sz="quarter" idx="13"/>
          </p:nvPr>
        </p:nvSpPr>
        <p:spPr>
          <a:xfrm>
            <a:off x="3149600" y="1905000"/>
            <a:ext cx="8534400" cy="4267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p:nvPicPr>
        <p:blipFill>
          <a:blip r:embed="rId2" cstate="print"/>
          <a:stretch>
            <a:fillRect/>
          </a:stretch>
        </p:blipFill>
        <p:spPr>
          <a:xfrm>
            <a:off x="1879600" y="176"/>
            <a:ext cx="10155518" cy="705042"/>
          </a:xfrm>
          <a:prstGeom prst="rect">
            <a:avLst/>
          </a:prstGeom>
        </p:spPr>
      </p:pic>
      <p:sp>
        <p:nvSpPr>
          <p:cNvPr id="8" name="TextBox 7"/>
          <p:cNvSpPr txBox="1"/>
          <p:nvPr userDrawn="1"/>
        </p:nvSpPr>
        <p:spPr>
          <a:xfrm>
            <a:off x="5035639" y="120443"/>
            <a:ext cx="6999479" cy="584775"/>
          </a:xfrm>
          <a:prstGeom prst="rect">
            <a:avLst/>
          </a:prstGeom>
          <a:noFill/>
        </p:spPr>
        <p:txBody>
          <a:bodyPr wrap="square" rtlCol="0">
            <a:spAutoFit/>
          </a:bodyPr>
          <a:lstStyle/>
          <a:p>
            <a:r>
              <a:rPr lang="en-US" sz="1600" dirty="0"/>
              <a:t>Course:</a:t>
            </a:r>
            <a:r>
              <a:rPr lang="en-US" sz="1600" baseline="0" dirty="0"/>
              <a:t> </a:t>
            </a:r>
            <a:endParaRPr lang="en-US" sz="1600" baseline="0" dirty="0" smtClean="0"/>
          </a:p>
          <a:p>
            <a:r>
              <a:rPr lang="en-US" sz="1600" baseline="0" dirty="0" smtClean="0"/>
              <a:t>Module:</a:t>
            </a:r>
            <a:endParaRPr lang="en-US" sz="1600" dirty="0"/>
          </a:p>
        </p:txBody>
      </p:sp>
      <p:sp>
        <p:nvSpPr>
          <p:cNvPr id="10" name="Action Button: Back or Previous 9">
            <a:hlinkClick r:id="" action="ppaction://hlinkshowjump?jump=previousslide" highlightClick="1"/>
          </p:cNvPr>
          <p:cNvSpPr/>
          <p:nvPr userDrawn="1"/>
        </p:nvSpPr>
        <p:spPr>
          <a:xfrm>
            <a:off x="11320530" y="761982"/>
            <a:ext cx="681011" cy="452441"/>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14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076891" y="0"/>
            <a:ext cx="10115109" cy="4559808"/>
          </a:xfrm>
          <a:solidFill>
            <a:schemeClr val="tx2">
              <a:shade val="50000"/>
            </a:schemeClr>
          </a:solidFill>
          <a:ln>
            <a:noFill/>
          </a:ln>
        </p:spPr>
        <p:txBody>
          <a:bodyPr/>
          <a:lstStyle>
            <a:lvl1pPr>
              <a:buNone/>
              <a:defRPr sz="3800"/>
            </a:lvl1pPr>
            <a:extLst/>
          </a:lstStyle>
          <a:p>
            <a:r>
              <a:rPr lang="en-US"/>
              <a:t>Click icon to add picture</a:t>
            </a:r>
            <a:endParaRPr lang="en-US" dirty="0"/>
          </a:p>
        </p:txBody>
      </p:sp>
      <p:sp>
        <p:nvSpPr>
          <p:cNvPr id="4" name="Text Placeholder 3"/>
          <p:cNvSpPr>
            <a:spLocks noGrp="1"/>
          </p:cNvSpPr>
          <p:nvPr>
            <p:ph type="body" sz="half" idx="2"/>
          </p:nvPr>
        </p:nvSpPr>
        <p:spPr>
          <a:xfrm>
            <a:off x="2133600" y="5486400"/>
            <a:ext cx="9753600" cy="685800"/>
          </a:xfrm>
        </p:spPr>
        <p:txBody>
          <a:bodyPr/>
          <a:lstStyle>
            <a:lvl1pPr marL="0" indent="0">
              <a:buFontTx/>
              <a:buNone/>
              <a:defRPr sz="2000"/>
            </a:lvl1pPr>
            <a:lvl2pPr>
              <a:buFontTx/>
              <a:buNone/>
              <a:defRPr sz="1400"/>
            </a:lvl2pPr>
            <a:lvl3pPr>
              <a:buFontTx/>
              <a:buNone/>
              <a:defRPr sz="1200"/>
            </a:lvl3pPr>
            <a:lvl4pPr>
              <a:buFontTx/>
              <a:buNone/>
              <a:defRPr sz="1100"/>
            </a:lvl4pPr>
            <a:lvl5pPr>
              <a:buFontTx/>
              <a:buNone/>
              <a:defRPr sz="1100"/>
            </a:lvl5pPr>
            <a:extLst/>
          </a:lstStyle>
          <a:p>
            <a:pPr lvl="0"/>
            <a:r>
              <a:rPr lang="en-US"/>
              <a:t>Edit Master text styles</a:t>
            </a:r>
          </a:p>
        </p:txBody>
      </p:sp>
      <p:sp>
        <p:nvSpPr>
          <p:cNvPr id="8" name="Rectangle 7"/>
          <p:cNvSpPr/>
          <p:nvPr/>
        </p:nvSpPr>
        <p:spPr>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10" name="Rectangle 9"/>
          <p:cNvSpPr/>
          <p:nvPr/>
        </p:nvSpPr>
        <p:spPr>
          <a:xfrm>
            <a:off x="2060448" y="4654296"/>
            <a:ext cx="10119360"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2" name="Title 1"/>
          <p:cNvSpPr>
            <a:spLocks noGrp="1"/>
          </p:cNvSpPr>
          <p:nvPr>
            <p:ph type="title"/>
          </p:nvPr>
        </p:nvSpPr>
        <p:spPr>
          <a:xfrm>
            <a:off x="2133600" y="4724400"/>
            <a:ext cx="9753600" cy="609600"/>
          </a:xfrm>
        </p:spPr>
        <p:txBody>
          <a:bodyPr anchor="ctr"/>
          <a:lstStyle>
            <a:lvl1pPr algn="l">
              <a:buNone/>
              <a:defRPr sz="3300" b="0">
                <a:solidFill>
                  <a:srgbClr val="FFFFFF"/>
                </a:solidFill>
              </a:defRPr>
            </a:lvl1pPr>
            <a:extLst/>
          </a:lstStyle>
          <a:p>
            <a:r>
              <a:rPr lang="en-US"/>
              <a:t>Click to edit Master title style</a:t>
            </a:r>
            <a:endParaRPr lang="en-US" dirty="0"/>
          </a:p>
        </p:txBody>
      </p:sp>
      <p:sp>
        <p:nvSpPr>
          <p:cNvPr id="11" name="Rectangle 10"/>
          <p:cNvSpPr/>
          <p:nvPr/>
        </p:nvSpPr>
        <p:spPr>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12" name="Date Placeholder 11"/>
          <p:cNvSpPr>
            <a:spLocks noGrp="1"/>
          </p:cNvSpPr>
          <p:nvPr>
            <p:ph type="dt" sz="half" idx="10"/>
          </p:nvPr>
        </p:nvSpPr>
        <p:spPr>
          <a:xfrm>
            <a:off x="8331200" y="6248401"/>
            <a:ext cx="3556000" cy="365125"/>
          </a:xfrm>
        </p:spPr>
        <p:txBody>
          <a:bodyPr rtlCol="0"/>
          <a:lstStyle/>
          <a:p>
            <a:fld id="{041D7E74-F9EE-44B2-B7A4-1D766B4FD553}" type="datetime1">
              <a:rPr lang="en-US" smtClean="0"/>
              <a:t>11/23/2021</a:t>
            </a:fld>
            <a:endParaRPr lang="en-US"/>
          </a:p>
        </p:txBody>
      </p:sp>
      <p:sp>
        <p:nvSpPr>
          <p:cNvPr id="13" name="Slide Number Placeholder 12"/>
          <p:cNvSpPr>
            <a:spLocks noGrp="1"/>
          </p:cNvSpPr>
          <p:nvPr>
            <p:ph type="sldNum" sz="quarter" idx="11"/>
          </p:nvPr>
        </p:nvSpPr>
        <p:spPr>
          <a:xfrm>
            <a:off x="0" y="4667250"/>
            <a:ext cx="1930400" cy="663579"/>
          </a:xfrm>
        </p:spPr>
        <p:txBody>
          <a:bodyPr rtlCol="0"/>
          <a:lstStyle>
            <a:lvl1pPr>
              <a:defRPr sz="3300"/>
            </a:lvl1pPr>
            <a:extLst/>
          </a:lstStyle>
          <a:p>
            <a:fld id="{2D487EA2-3AC4-4646-AC37-AB7E1F8A84A1}" type="slidenum">
              <a:rPr lang="en-US" smtClean="0"/>
              <a:pPr/>
              <a:t>‹#›</a:t>
            </a:fld>
            <a:endParaRPr lang="en-US"/>
          </a:p>
        </p:txBody>
      </p:sp>
      <p:sp>
        <p:nvSpPr>
          <p:cNvPr id="14" name="Footer Placeholder 13"/>
          <p:cNvSpPr>
            <a:spLocks noGrp="1"/>
          </p:cNvSpPr>
          <p:nvPr>
            <p:ph type="ftr" sz="quarter" idx="12"/>
          </p:nvPr>
        </p:nvSpPr>
        <p:spPr>
          <a:xfrm>
            <a:off x="2133600" y="6248208"/>
            <a:ext cx="6096000" cy="365125"/>
          </a:xfrm>
        </p:spPr>
        <p:txBody>
          <a:bodyPr rtlCol="0"/>
          <a:lstStyle/>
          <a:p>
            <a:endParaRPr lang="en-US"/>
          </a:p>
        </p:txBody>
      </p:sp>
    </p:spTree>
    <p:extLst>
      <p:ext uri="{BB962C8B-B14F-4D97-AF65-F5344CB8AC3E}">
        <p14:creationId xmlns:p14="http://schemas.microsoft.com/office/powerpoint/2010/main" val="3818801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Olevel_M2R5_WDP_Unit1_NIELIT_Gorakhpur.pptx#-1,2,Contents to be covered . . ."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285709" y="1214423"/>
            <a:ext cx="11715833" cy="4912058"/>
          </a:xfrm>
          <a:prstGeom prst="rect">
            <a:avLst/>
          </a:prstGeom>
        </p:spPr>
        <p:txBody>
          <a:bodyPr vert="horz" lIns="107287" tIns="53643" rIns="107287" bIns="53643">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3"/>
          <p:cNvSpPr>
            <a:spLocks noGrp="1"/>
          </p:cNvSpPr>
          <p:nvPr>
            <p:ph type="dt" sz="half" idx="2"/>
          </p:nvPr>
        </p:nvSpPr>
        <p:spPr>
          <a:xfrm>
            <a:off x="4095737" y="6207148"/>
            <a:ext cx="3556000" cy="365125"/>
          </a:xfrm>
          <a:prstGeom prst="rect">
            <a:avLst/>
          </a:prstGeom>
        </p:spPr>
        <p:txBody>
          <a:bodyPr vert="horz" lIns="107287" tIns="53643" rIns="107287" bIns="53643" anchor="ctr" anchorCtr="0"/>
          <a:lstStyle>
            <a:lvl1pPr algn="l">
              <a:defRPr sz="1600">
                <a:solidFill>
                  <a:schemeClr val="tx2"/>
                </a:solidFill>
              </a:defRPr>
            </a:lvl1pPr>
            <a:extLst/>
          </a:lstStyle>
          <a:p>
            <a:fld id="{EF1CBF49-B98C-4B02-8CBF-393A7AB8ECE9}" type="datetime1">
              <a:rPr lang="en-US" smtClean="0"/>
              <a:t>11/23/2021</a:t>
            </a:fld>
            <a:endParaRPr lang="en-US"/>
          </a:p>
        </p:txBody>
      </p:sp>
      <p:sp>
        <p:nvSpPr>
          <p:cNvPr id="3" name="Footer Placeholder 2"/>
          <p:cNvSpPr>
            <a:spLocks noGrp="1"/>
          </p:cNvSpPr>
          <p:nvPr>
            <p:ph type="ftr" sz="quarter" idx="3"/>
          </p:nvPr>
        </p:nvSpPr>
        <p:spPr>
          <a:xfrm>
            <a:off x="812803" y="6248208"/>
            <a:ext cx="2901932" cy="365125"/>
          </a:xfrm>
          <a:prstGeom prst="rect">
            <a:avLst/>
          </a:prstGeom>
        </p:spPr>
        <p:txBody>
          <a:bodyPr vert="horz" lIns="107287" tIns="53643" rIns="107287" bIns="53643" anchor="ctr"/>
          <a:lstStyle>
            <a:lvl1pPr algn="l">
              <a:defRPr sz="1600">
                <a:solidFill>
                  <a:schemeClr val="tx2"/>
                </a:solidFill>
              </a:defRPr>
            </a:lvl1pPr>
            <a:extLst/>
          </a:lstStyle>
          <a:p>
            <a:endParaRPr lang="en-US"/>
          </a:p>
        </p:txBody>
      </p:sp>
      <p:sp>
        <p:nvSpPr>
          <p:cNvPr id="8" name="Rectangle 7"/>
          <p:cNvSpPr/>
          <p:nvPr/>
        </p:nvSpPr>
        <p:spPr>
          <a:xfrm>
            <a:off x="0" y="761981"/>
            <a:ext cx="711200" cy="4572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9" name="Rectangle 8"/>
          <p:cNvSpPr/>
          <p:nvPr/>
        </p:nvSpPr>
        <p:spPr>
          <a:xfrm>
            <a:off x="787399" y="761982"/>
            <a:ext cx="11214142" cy="452441"/>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lIns="107287" tIns="53643" rIns="107287" bIns="53643" anchor="ctr"/>
          <a:lstStyle/>
          <a:p>
            <a:pPr algn="ctr"/>
            <a:endParaRPr lang="en-US" sz="2400"/>
          </a:p>
        </p:txBody>
      </p:sp>
      <p:sp>
        <p:nvSpPr>
          <p:cNvPr id="23" name="Slide Number Placeholder 22"/>
          <p:cNvSpPr>
            <a:spLocks noGrp="1"/>
          </p:cNvSpPr>
          <p:nvPr>
            <p:ph type="sldNum" sz="quarter" idx="4"/>
          </p:nvPr>
        </p:nvSpPr>
        <p:spPr>
          <a:xfrm>
            <a:off x="0" y="761983"/>
            <a:ext cx="711200" cy="457200"/>
          </a:xfrm>
          <a:prstGeom prst="rect">
            <a:avLst/>
          </a:prstGeom>
        </p:spPr>
        <p:txBody>
          <a:bodyPr vert="horz" lIns="107287" tIns="53643" rIns="107287" bIns="53643" anchor="ctr" anchorCtr="0">
            <a:normAutofit/>
          </a:bodyPr>
          <a:lstStyle>
            <a:lvl1pPr algn="ctr">
              <a:defRPr sz="2300" b="0">
                <a:solidFill>
                  <a:srgbClr val="002060"/>
                </a:solidFill>
                <a:latin typeface="Times New Roman" pitchFamily="18" charset="0"/>
                <a:cs typeface="Times New Roman" pitchFamily="18" charset="0"/>
              </a:defRPr>
            </a:lvl1pPr>
            <a:extLst/>
          </a:lstStyle>
          <a:p>
            <a:fld id="{2D487EA2-3AC4-4646-AC37-AB7E1F8A84A1}" type="slidenum">
              <a:rPr lang="en-US" smtClean="0"/>
              <a:pPr/>
              <a:t>‹#›</a:t>
            </a:fld>
            <a:endParaRPr lang="en-US"/>
          </a:p>
        </p:txBody>
      </p:sp>
      <p:sp>
        <p:nvSpPr>
          <p:cNvPr id="22" name="Title Placeholder 21"/>
          <p:cNvSpPr>
            <a:spLocks noGrp="1"/>
          </p:cNvSpPr>
          <p:nvPr>
            <p:ph type="title"/>
          </p:nvPr>
        </p:nvSpPr>
        <p:spPr>
          <a:xfrm>
            <a:off x="1320800" y="761982"/>
            <a:ext cx="10680741" cy="452441"/>
          </a:xfrm>
          <a:prstGeom prst="rect">
            <a:avLst/>
          </a:prstGeom>
        </p:spPr>
        <p:txBody>
          <a:bodyPr vert="horz" lIns="107287" tIns="53643" rIns="107287" bIns="53643" anchor="b">
            <a:noAutofit/>
          </a:bodyPr>
          <a:lstStyle/>
          <a:p>
            <a:r>
              <a:rPr lang="en-US" dirty="0"/>
              <a:t>Click to edit Master title style</a:t>
            </a:r>
          </a:p>
        </p:txBody>
      </p:sp>
      <p:pic>
        <p:nvPicPr>
          <p:cNvPr id="15" name="Picture 2" descr="C:\Users\PHOENIX\Pictures\nielit-logo.png"/>
          <p:cNvPicPr>
            <a:picLocks noChangeAspect="1" noChangeArrowheads="1"/>
          </p:cNvPicPr>
          <p:nvPr/>
        </p:nvPicPr>
        <p:blipFill>
          <a:blip r:embed="rId13" cstate="print"/>
          <a:srcRect/>
          <a:stretch>
            <a:fillRect/>
          </a:stretch>
        </p:blipFill>
        <p:spPr bwMode="auto">
          <a:xfrm>
            <a:off x="75416" y="-24"/>
            <a:ext cx="1604388" cy="691893"/>
          </a:xfrm>
          <a:prstGeom prst="rect">
            <a:avLst/>
          </a:prstGeom>
          <a:noFill/>
        </p:spPr>
      </p:pic>
      <p:sp>
        <p:nvSpPr>
          <p:cNvPr id="26" name="TextBox 25"/>
          <p:cNvSpPr txBox="1"/>
          <p:nvPr/>
        </p:nvSpPr>
        <p:spPr>
          <a:xfrm>
            <a:off x="5304686" y="357166"/>
            <a:ext cx="6221906" cy="416110"/>
          </a:xfrm>
          <a:prstGeom prst="rect">
            <a:avLst/>
          </a:prstGeom>
          <a:noFill/>
        </p:spPr>
        <p:txBody>
          <a:bodyPr wrap="square" lIns="107287" tIns="53643" rIns="107287" bIns="53643" rtlCol="0">
            <a:spAutoFit/>
          </a:bodyPr>
          <a:lstStyle/>
          <a:p>
            <a:pPr algn="r"/>
            <a:r>
              <a:rPr lang="en-US" sz="2000" b="0" dirty="0">
                <a:latin typeface="Times New Roman" pitchFamily="18" charset="0"/>
                <a:cs typeface="Times New Roman" pitchFamily="18" charset="0"/>
              </a:rPr>
              <a:t>Module: M2-R5:</a:t>
            </a:r>
            <a:r>
              <a:rPr lang="en-US" sz="2000" b="0" baseline="0" dirty="0">
                <a:latin typeface="Times New Roman" pitchFamily="18" charset="0"/>
                <a:cs typeface="Times New Roman" pitchFamily="18" charset="0"/>
              </a:rPr>
              <a:t> </a:t>
            </a:r>
            <a:r>
              <a:rPr lang="en-US" sz="2000" b="0" dirty="0">
                <a:latin typeface="Times New Roman" pitchFamily="18" charset="0"/>
                <a:cs typeface="Times New Roman" pitchFamily="18" charset="0"/>
              </a:rPr>
              <a:t>Web Designing &amp; Publishing </a:t>
            </a:r>
          </a:p>
        </p:txBody>
      </p:sp>
      <p:sp>
        <p:nvSpPr>
          <p:cNvPr id="27" name="TextBox 26"/>
          <p:cNvSpPr txBox="1"/>
          <p:nvPr/>
        </p:nvSpPr>
        <p:spPr>
          <a:xfrm>
            <a:off x="1875662" y="61907"/>
            <a:ext cx="3818603" cy="385333"/>
          </a:xfrm>
          <a:prstGeom prst="rect">
            <a:avLst/>
          </a:prstGeom>
          <a:noFill/>
        </p:spPr>
        <p:txBody>
          <a:bodyPr wrap="square" lIns="107287" tIns="53643" rIns="107287" bIns="53643" rtlCol="0">
            <a:spAutoFit/>
          </a:bodyPr>
          <a:lstStyle/>
          <a:p>
            <a:pPr marL="0" marR="0" lvl="4" indent="0" algn="ctr" defTabSz="914400" rtl="0" eaLnBrk="1" fontAlgn="auto" latinLnBrk="0" hangingPunct="1">
              <a:lnSpc>
                <a:spcPct val="100000"/>
              </a:lnSpc>
              <a:spcBef>
                <a:spcPts val="469"/>
              </a:spcBef>
              <a:spcAft>
                <a:spcPts val="0"/>
              </a:spcAft>
              <a:buClr>
                <a:schemeClr val="accent4"/>
              </a:buClr>
              <a:buSzPct val="65000"/>
              <a:buFont typeface="Wingdings"/>
              <a:buNone/>
              <a:tabLst/>
              <a:defRPr/>
            </a:pPr>
            <a:r>
              <a:rPr lang="en-US" sz="1800" b="1" dirty="0">
                <a:latin typeface="Times New Roman" pitchFamily="18" charset="0"/>
                <a:cs typeface="Times New Roman" pitchFamily="18" charset="0"/>
              </a:rPr>
              <a:t>[Unit 1: Introduction</a:t>
            </a:r>
            <a:r>
              <a:rPr lang="en-US" sz="1800" b="1" baseline="0" dirty="0">
                <a:latin typeface="Times New Roman" pitchFamily="18" charset="0"/>
                <a:cs typeface="Times New Roman" pitchFamily="18" charset="0"/>
              </a:rPr>
              <a:t> to Web Design</a:t>
            </a:r>
            <a:r>
              <a:rPr lang="en-US" sz="1800" b="1" dirty="0">
                <a:latin typeface="Times New Roman" pitchFamily="18" charset="0"/>
                <a:cs typeface="Times New Roman" pitchFamily="18" charset="0"/>
              </a:rPr>
              <a:t>]</a:t>
            </a:r>
          </a:p>
        </p:txBody>
      </p:sp>
      <p:sp>
        <p:nvSpPr>
          <p:cNvPr id="28" name="TextBox 27"/>
          <p:cNvSpPr txBox="1"/>
          <p:nvPr/>
        </p:nvSpPr>
        <p:spPr>
          <a:xfrm>
            <a:off x="5304687" y="1"/>
            <a:ext cx="4835803" cy="431499"/>
          </a:xfrm>
          <a:prstGeom prst="rect">
            <a:avLst/>
          </a:prstGeom>
          <a:noFill/>
        </p:spPr>
        <p:txBody>
          <a:bodyPr wrap="square" lIns="107287" tIns="53643" rIns="107287" bIns="53643" rtlCol="0">
            <a:spAutoFit/>
          </a:bodyPr>
          <a:lstStyle/>
          <a:p>
            <a:pPr marL="0" marR="0" lvl="4" indent="0" algn="r" defTabSz="914400" rtl="0" eaLnBrk="1" fontAlgn="auto" latinLnBrk="0" hangingPunct="1">
              <a:lnSpc>
                <a:spcPct val="100000"/>
              </a:lnSpc>
              <a:spcBef>
                <a:spcPts val="469"/>
              </a:spcBef>
              <a:spcAft>
                <a:spcPts val="0"/>
              </a:spcAft>
              <a:buClr>
                <a:schemeClr val="accent4"/>
              </a:buClr>
              <a:buSzPct val="65000"/>
              <a:buFont typeface="Wingdings"/>
              <a:buNone/>
              <a:tabLst/>
              <a:defRPr/>
            </a:pPr>
            <a:r>
              <a:rPr lang="en-US" sz="2100" b="0" dirty="0">
                <a:latin typeface="Times New Roman" pitchFamily="18" charset="0"/>
                <a:cs typeface="Times New Roman" pitchFamily="18" charset="0"/>
              </a:rPr>
              <a:t>     Course: NIELIT ‘O’ Level (IT)</a:t>
            </a:r>
          </a:p>
        </p:txBody>
      </p:sp>
      <p:pic>
        <p:nvPicPr>
          <p:cNvPr id="16" name="Picture 15" descr="home-2741413_960_720.png">
            <a:hlinkClick r:id="rId14" action="ppaction://hlinkpres?slideindex=2&amp;slidetitle=Contents to be covered . . ."/>
          </p:cNvPr>
          <p:cNvPicPr>
            <a:picLocks noChangeAspect="1"/>
          </p:cNvPicPr>
          <p:nvPr/>
        </p:nvPicPr>
        <p:blipFill>
          <a:blip r:embed="rId15" cstate="print"/>
          <a:stretch>
            <a:fillRect/>
          </a:stretch>
        </p:blipFill>
        <p:spPr>
          <a:xfrm>
            <a:off x="11336256" y="785794"/>
            <a:ext cx="562708" cy="457200"/>
          </a:xfrm>
          <a:prstGeom prst="rect">
            <a:avLst/>
          </a:prstGeom>
        </p:spPr>
      </p:pic>
      <p:pic>
        <p:nvPicPr>
          <p:cNvPr id="2" name="Picture 1"/>
          <p:cNvPicPr>
            <a:picLocks noChangeAspect="1"/>
          </p:cNvPicPr>
          <p:nvPr userDrawn="1"/>
        </p:nvPicPr>
        <p:blipFill>
          <a:blip r:embed="rId16" cstate="print"/>
          <a:stretch>
            <a:fillRect/>
          </a:stretch>
        </p:blipFill>
        <p:spPr>
          <a:xfrm>
            <a:off x="1875662" y="61908"/>
            <a:ext cx="9650930" cy="672198"/>
          </a:xfrm>
          <a:prstGeom prst="rect">
            <a:avLst/>
          </a:prstGeom>
        </p:spPr>
      </p:pic>
      <p:sp>
        <p:nvSpPr>
          <p:cNvPr id="17" name="Action Button: Back or Previous 16">
            <a:hlinkClick r:id="" action="ppaction://hlinkshowjump?jump=previousslide" highlightClick="1"/>
          </p:cNvPr>
          <p:cNvSpPr/>
          <p:nvPr userDrawn="1"/>
        </p:nvSpPr>
        <p:spPr>
          <a:xfrm>
            <a:off x="11320530" y="761982"/>
            <a:ext cx="681011" cy="452441"/>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73857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800" decel="100000"/>
                                        <p:tgtEl>
                                          <p:spTgt spid="22"/>
                                        </p:tgtEl>
                                      </p:cBhvr>
                                    </p:animEffect>
                                    <p:anim calcmode="lin" valueType="num">
                                      <p:cBhvr>
                                        <p:cTn id="8" dur="800" decel="100000" fill="hold"/>
                                        <p:tgtEl>
                                          <p:spTgt spid="22"/>
                                        </p:tgtEl>
                                        <p:attrNameLst>
                                          <p:attrName>style.rotation</p:attrName>
                                        </p:attrNameLst>
                                      </p:cBhvr>
                                      <p:tavLst>
                                        <p:tav tm="0">
                                          <p:val>
                                            <p:fltVal val="-90"/>
                                          </p:val>
                                        </p:tav>
                                        <p:tav tm="100000">
                                          <p:val>
                                            <p:fltVal val="0"/>
                                          </p:val>
                                        </p:tav>
                                      </p:tavLst>
                                    </p:anim>
                                    <p:anim calcmode="lin" valueType="num">
                                      <p:cBhvr>
                                        <p:cTn id="9" dur="800" decel="100000" fill="hold"/>
                                        <p:tgtEl>
                                          <p:spTgt spid="22"/>
                                        </p:tgtEl>
                                        <p:attrNameLst>
                                          <p:attrName>ppt_x</p:attrName>
                                        </p:attrNameLst>
                                      </p:cBhvr>
                                      <p:tavLst>
                                        <p:tav tm="0">
                                          <p:val>
                                            <p:strVal val="#ppt_x+0.4"/>
                                          </p:val>
                                        </p:tav>
                                        <p:tav tm="100000">
                                          <p:val>
                                            <p:strVal val="#ppt_x-0.05"/>
                                          </p:val>
                                        </p:tav>
                                      </p:tavLst>
                                    </p:anim>
                                    <p:anim calcmode="lin" valueType="num">
                                      <p:cBhvr>
                                        <p:cTn id="10" dur="800" decel="100000" fill="hold"/>
                                        <p:tgtEl>
                                          <p:spTgt spid="2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1000"/>
                                        <p:tgtEl>
                                          <p:spTgt spid="13">
                                            <p:txEl>
                                              <p:pRg st="1" end="1"/>
                                            </p:txEl>
                                          </p:spTgt>
                                        </p:tgtEl>
                                      </p:cBhvr>
                                    </p:animEffect>
                                    <p:anim calcmode="lin" valueType="num">
                                      <p:cBhvr>
                                        <p:cTn id="23"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fade">
                                      <p:cBhvr>
                                        <p:cTn id="27" dur="1000"/>
                                        <p:tgtEl>
                                          <p:spTgt spid="13">
                                            <p:txEl>
                                              <p:pRg st="2" end="2"/>
                                            </p:txEl>
                                          </p:spTgt>
                                        </p:tgtEl>
                                      </p:cBhvr>
                                    </p:animEffect>
                                    <p:anim calcmode="lin" valueType="num">
                                      <p:cBhvr>
                                        <p:cTn id="28"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3">
                                            <p:txEl>
                                              <p:pRg st="3" end="3"/>
                                            </p:txEl>
                                          </p:spTgt>
                                        </p:tgtEl>
                                        <p:attrNameLst>
                                          <p:attrName>style.visibility</p:attrName>
                                        </p:attrNameLst>
                                      </p:cBhvr>
                                      <p:to>
                                        <p:strVal val="visible"/>
                                      </p:to>
                                    </p:set>
                                    <p:animEffect transition="in" filter="fade">
                                      <p:cBhvr>
                                        <p:cTn id="32" dur="1000"/>
                                        <p:tgtEl>
                                          <p:spTgt spid="13">
                                            <p:txEl>
                                              <p:pRg st="3" end="3"/>
                                            </p:txEl>
                                          </p:spTgt>
                                        </p:tgtEl>
                                      </p:cBhvr>
                                    </p:animEffect>
                                    <p:anim calcmode="lin" valueType="num">
                                      <p:cBhvr>
                                        <p:cTn id="33"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13">
                                            <p:txEl>
                                              <p:pRg st="4" end="4"/>
                                            </p:txEl>
                                          </p:spTgt>
                                        </p:tgtEl>
                                        <p:attrNameLst>
                                          <p:attrName>style.visibility</p:attrName>
                                        </p:attrNameLst>
                                      </p:cBhvr>
                                      <p:to>
                                        <p:strVal val="visible"/>
                                      </p:to>
                                    </p:set>
                                    <p:animEffect transition="in" filter="fade">
                                      <p:cBhvr>
                                        <p:cTn id="37" dur="1000"/>
                                        <p:tgtEl>
                                          <p:spTgt spid="13">
                                            <p:txEl>
                                              <p:pRg st="4" end="4"/>
                                            </p:txEl>
                                          </p:spTgt>
                                        </p:tgtEl>
                                      </p:cBhvr>
                                    </p:animEffect>
                                    <p:anim calcmode="lin" valueType="num">
                                      <p:cBhvr>
                                        <p:cTn id="38"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22" grpId="0"/>
    </p:bldLst>
  </p:timing>
  <p:hf hdr="0" ftr="0" dt="0"/>
  <p:txStyles>
    <p:titleStyle>
      <a:lvl1pPr algn="l" rtl="0" eaLnBrk="1" latinLnBrk="0" hangingPunct="1">
        <a:spcBef>
          <a:spcPct val="0"/>
        </a:spcBef>
        <a:buNone/>
        <a:defRPr sz="2800" kern="1200">
          <a:solidFill>
            <a:schemeClr val="bg1"/>
          </a:solidFill>
          <a:latin typeface="Times New Roman" pitchFamily="18" charset="0"/>
          <a:ea typeface="+mj-ea"/>
          <a:cs typeface="Times New Roman" pitchFamily="18" charset="0"/>
        </a:defRPr>
      </a:lvl1pPr>
      <a:extLst/>
    </p:titleStyle>
    <p:bodyStyle>
      <a:lvl1pPr marL="375503" indent="-375503" algn="l" rtl="0" eaLnBrk="1" latinLnBrk="0" hangingPunct="1">
        <a:spcBef>
          <a:spcPts val="821"/>
        </a:spcBef>
        <a:buClr>
          <a:schemeClr val="accent2"/>
        </a:buClr>
        <a:buSzPct val="60000"/>
        <a:buFont typeface="Wingdings"/>
        <a:buChar char=""/>
        <a:defRPr sz="2100" kern="1200">
          <a:solidFill>
            <a:schemeClr val="tx1"/>
          </a:solidFill>
          <a:latin typeface="Times New Roman" pitchFamily="18" charset="0"/>
          <a:ea typeface="+mn-ea"/>
          <a:cs typeface="Times New Roman" pitchFamily="18" charset="0"/>
        </a:defRPr>
      </a:lvl1pPr>
      <a:lvl2pPr marL="751006" indent="-321860" algn="l" rtl="0" eaLnBrk="1" latinLnBrk="0" hangingPunct="1">
        <a:spcBef>
          <a:spcPts val="645"/>
        </a:spcBef>
        <a:buClr>
          <a:schemeClr val="accent1"/>
        </a:buClr>
        <a:buSzPct val="70000"/>
        <a:buFont typeface="Wingdings 2"/>
        <a:buChar char=""/>
        <a:defRPr sz="2100" kern="1200">
          <a:solidFill>
            <a:schemeClr val="tx1"/>
          </a:solidFill>
          <a:latin typeface="Times New Roman" pitchFamily="18" charset="0"/>
          <a:ea typeface="+mn-ea"/>
          <a:cs typeface="Times New Roman" pitchFamily="18" charset="0"/>
        </a:defRPr>
      </a:lvl2pPr>
      <a:lvl3pPr marL="1072866" indent="-268216" algn="l" rtl="0" eaLnBrk="1" latinLnBrk="0" hangingPunct="1">
        <a:spcBef>
          <a:spcPts val="587"/>
        </a:spcBef>
        <a:buClr>
          <a:schemeClr val="accent2"/>
        </a:buClr>
        <a:buSzPct val="75000"/>
        <a:buFont typeface="Wingdings"/>
        <a:buChar char=""/>
        <a:defRPr sz="2100" kern="1200">
          <a:solidFill>
            <a:schemeClr val="tx1"/>
          </a:solidFill>
          <a:latin typeface="Times New Roman" pitchFamily="18" charset="0"/>
          <a:ea typeface="+mn-ea"/>
          <a:cs typeface="Times New Roman" pitchFamily="18" charset="0"/>
        </a:defRPr>
      </a:lvl3pPr>
      <a:lvl4pPr marL="1609298" indent="-268216" algn="l" rtl="0" eaLnBrk="1" latinLnBrk="0" hangingPunct="1">
        <a:spcBef>
          <a:spcPts val="469"/>
        </a:spcBef>
        <a:buClr>
          <a:schemeClr val="accent3"/>
        </a:buClr>
        <a:buSzPct val="75000"/>
        <a:buFont typeface="Wingdings"/>
        <a:buChar char=""/>
        <a:defRPr sz="2100" kern="1200">
          <a:solidFill>
            <a:schemeClr val="tx1"/>
          </a:solidFill>
          <a:latin typeface="Times New Roman" pitchFamily="18" charset="0"/>
          <a:ea typeface="+mn-ea"/>
          <a:cs typeface="Times New Roman" pitchFamily="18" charset="0"/>
        </a:defRPr>
      </a:lvl4pPr>
      <a:lvl5pPr marL="2145731" indent="-268216" algn="l" rtl="0" eaLnBrk="1" latinLnBrk="0" hangingPunct="1">
        <a:spcBef>
          <a:spcPts val="469"/>
        </a:spcBef>
        <a:buClr>
          <a:schemeClr val="accent4"/>
        </a:buClr>
        <a:buSzPct val="65000"/>
        <a:buFont typeface="Wingdings"/>
        <a:buChar char=""/>
        <a:defRPr sz="2100" kern="1200">
          <a:solidFill>
            <a:schemeClr val="tx1"/>
          </a:solidFill>
          <a:latin typeface="Times New Roman" pitchFamily="18" charset="0"/>
          <a:ea typeface="+mn-ea"/>
          <a:cs typeface="Times New Roman" pitchFamily="18" charset="0"/>
        </a:defRPr>
      </a:lvl5pPr>
      <a:lvl6pPr marL="2467591" indent="-268216" algn="l" rtl="0" eaLnBrk="1" latinLnBrk="0" hangingPunct="1">
        <a:spcBef>
          <a:spcPct val="20000"/>
        </a:spcBef>
        <a:buClr>
          <a:schemeClr val="accent1"/>
        </a:buClr>
        <a:buFont typeface="Wingdings"/>
        <a:buNone/>
        <a:defRPr sz="2100" kern="1200" baseline="0">
          <a:solidFill>
            <a:schemeClr val="tx1"/>
          </a:solidFill>
          <a:latin typeface="+mn-lt"/>
          <a:ea typeface="+mn-ea"/>
          <a:cs typeface="+mn-cs"/>
        </a:defRPr>
      </a:lvl6pPr>
      <a:lvl7pPr marL="2789450" indent="-268216" algn="l" rtl="0" eaLnBrk="1" latinLnBrk="0" hangingPunct="1">
        <a:spcBef>
          <a:spcPct val="20000"/>
        </a:spcBef>
        <a:buClr>
          <a:schemeClr val="accent2"/>
        </a:buClr>
        <a:buFont typeface="Wingdings"/>
        <a:buChar char="§"/>
        <a:defRPr sz="2100" kern="1200" baseline="0">
          <a:solidFill>
            <a:schemeClr val="tx1"/>
          </a:solidFill>
          <a:latin typeface="+mn-lt"/>
          <a:ea typeface="+mn-ea"/>
          <a:cs typeface="+mn-cs"/>
        </a:defRPr>
      </a:lvl7pPr>
      <a:lvl8pPr marL="3111310" indent="-268216" algn="l" rtl="0" eaLnBrk="1" latinLnBrk="0" hangingPunct="1">
        <a:spcBef>
          <a:spcPct val="20000"/>
        </a:spcBef>
        <a:buClr>
          <a:schemeClr val="accent3"/>
        </a:buClr>
        <a:buFont typeface="Wingdings"/>
        <a:buChar char="§"/>
        <a:defRPr sz="2100" kern="1200" baseline="0">
          <a:solidFill>
            <a:schemeClr val="tx1"/>
          </a:solidFill>
          <a:latin typeface="+mn-lt"/>
          <a:ea typeface="+mn-ea"/>
          <a:cs typeface="+mn-cs"/>
        </a:defRPr>
      </a:lvl8pPr>
      <a:lvl9pPr marL="3433170" indent="-268216" algn="l" rtl="0" eaLnBrk="1" latinLnBrk="0" hangingPunct="1">
        <a:spcBef>
          <a:spcPct val="20000"/>
        </a:spcBef>
        <a:buClr>
          <a:schemeClr val="accent4"/>
        </a:buClr>
        <a:buFont typeface="Wingdings"/>
        <a:buChar char="§"/>
        <a:defRPr sz="21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536433" algn="l" rtl="0" eaLnBrk="1" hangingPunct="1">
        <a:defRPr kern="1200">
          <a:solidFill>
            <a:schemeClr val="tx1"/>
          </a:solidFill>
          <a:latin typeface="+mn-lt"/>
          <a:ea typeface="+mn-ea"/>
          <a:cs typeface="+mn-cs"/>
        </a:defRPr>
      </a:lvl2pPr>
      <a:lvl3pPr marL="1072866" algn="l" rtl="0" eaLnBrk="1" hangingPunct="1">
        <a:defRPr kern="1200">
          <a:solidFill>
            <a:schemeClr val="tx1"/>
          </a:solidFill>
          <a:latin typeface="+mn-lt"/>
          <a:ea typeface="+mn-ea"/>
          <a:cs typeface="+mn-cs"/>
        </a:defRPr>
      </a:lvl3pPr>
      <a:lvl4pPr marL="1609298" algn="l" rtl="0" eaLnBrk="1" hangingPunct="1">
        <a:defRPr kern="1200">
          <a:solidFill>
            <a:schemeClr val="tx1"/>
          </a:solidFill>
          <a:latin typeface="+mn-lt"/>
          <a:ea typeface="+mn-ea"/>
          <a:cs typeface="+mn-cs"/>
        </a:defRPr>
      </a:lvl4pPr>
      <a:lvl5pPr marL="2145731" algn="l" rtl="0" eaLnBrk="1" hangingPunct="1">
        <a:defRPr kern="1200">
          <a:solidFill>
            <a:schemeClr val="tx1"/>
          </a:solidFill>
          <a:latin typeface="+mn-lt"/>
          <a:ea typeface="+mn-ea"/>
          <a:cs typeface="+mn-cs"/>
        </a:defRPr>
      </a:lvl5pPr>
      <a:lvl6pPr marL="2682164" algn="l" rtl="0" eaLnBrk="1" hangingPunct="1">
        <a:defRPr kern="1200">
          <a:solidFill>
            <a:schemeClr val="tx1"/>
          </a:solidFill>
          <a:latin typeface="+mn-lt"/>
          <a:ea typeface="+mn-ea"/>
          <a:cs typeface="+mn-cs"/>
        </a:defRPr>
      </a:lvl6pPr>
      <a:lvl7pPr marL="3218597" algn="l" rtl="0" eaLnBrk="1" hangingPunct="1">
        <a:defRPr kern="1200">
          <a:solidFill>
            <a:schemeClr val="tx1"/>
          </a:solidFill>
          <a:latin typeface="+mn-lt"/>
          <a:ea typeface="+mn-ea"/>
          <a:cs typeface="+mn-cs"/>
        </a:defRPr>
      </a:lvl7pPr>
      <a:lvl8pPr marL="3755029" algn="l" rtl="0" eaLnBrk="1" hangingPunct="1">
        <a:defRPr kern="1200">
          <a:solidFill>
            <a:schemeClr val="tx1"/>
          </a:solidFill>
          <a:latin typeface="+mn-lt"/>
          <a:ea typeface="+mn-ea"/>
          <a:cs typeface="+mn-cs"/>
        </a:defRPr>
      </a:lvl8pPr>
      <a:lvl9pPr marL="4291462"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719B0-98A0-4F0D-84F6-A7A6BB41F462}"/>
              </a:ext>
            </a:extLst>
          </p:cNvPr>
          <p:cNvSpPr>
            <a:spLocks noGrp="1"/>
          </p:cNvSpPr>
          <p:nvPr>
            <p:ph type="ctrTitle"/>
          </p:nvPr>
        </p:nvSpPr>
        <p:spPr/>
        <p:txBody>
          <a:bodyPr>
            <a:normAutofit/>
          </a:bodyPr>
          <a:lstStyle/>
          <a:p>
            <a:r>
              <a:rPr lang="en-US" sz="4000" dirty="0">
                <a:latin typeface="Arial" panose="020B0604020202020204" pitchFamily="34" charset="0"/>
                <a:cs typeface="Arial" panose="020B0604020202020204" pitchFamily="34" charset="0"/>
              </a:rPr>
              <a:t>File and Printer sharing in Windows NT Environment </a:t>
            </a:r>
          </a:p>
        </p:txBody>
      </p:sp>
      <p:sp>
        <p:nvSpPr>
          <p:cNvPr id="3" name="Subtitle 2">
            <a:extLst>
              <a:ext uri="{FF2B5EF4-FFF2-40B4-BE49-F238E27FC236}">
                <a16:creationId xmlns:a16="http://schemas.microsoft.com/office/drawing/2014/main" id="{1A7EEA48-BFE4-4B38-B6C7-BFD6FB0CBDB1}"/>
              </a:ext>
            </a:extLst>
          </p:cNvPr>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5" name="TextBox 4"/>
          <p:cNvSpPr txBox="1"/>
          <p:nvPr/>
        </p:nvSpPr>
        <p:spPr>
          <a:xfrm>
            <a:off x="1883391" y="1"/>
            <a:ext cx="10208525" cy="1323439"/>
          </a:xfrm>
          <a:prstGeom prst="rect">
            <a:avLst/>
          </a:prstGeom>
          <a:noFill/>
        </p:spPr>
        <p:txBody>
          <a:bodyPr wrap="square" rtlCol="0">
            <a:spAutoFit/>
          </a:bodyPr>
          <a:lstStyle/>
          <a:p>
            <a:pPr algn="ctr"/>
            <a:r>
              <a:rPr lang="en-US" sz="2000" b="1" dirty="0">
                <a:solidFill>
                  <a:schemeClr val="bg1"/>
                </a:solidFill>
              </a:rPr>
              <a:t>NATIONAL INSTITUTE OF ELECTRONICS AND INFORMATION TECHNOLOGY</a:t>
            </a:r>
          </a:p>
          <a:p>
            <a:pPr algn="ctr"/>
            <a:r>
              <a:rPr lang="en-US" sz="2000" dirty="0" smtClean="0">
                <a:solidFill>
                  <a:schemeClr val="bg1"/>
                </a:solidFill>
              </a:rPr>
              <a:t>Birla Farms, Bada Phull, Ropar</a:t>
            </a:r>
            <a:endParaRPr lang="en-US" sz="2000" dirty="0">
              <a:solidFill>
                <a:schemeClr val="bg1"/>
              </a:solidFill>
            </a:endParaRPr>
          </a:p>
          <a:p>
            <a:endParaRPr lang="en-US" sz="2000" dirty="0"/>
          </a:p>
          <a:p>
            <a:endParaRPr lang="en-US" sz="2000" dirty="0"/>
          </a:p>
        </p:txBody>
      </p:sp>
      <p:sp>
        <p:nvSpPr>
          <p:cNvPr id="6" name="TextBox 5"/>
          <p:cNvSpPr txBox="1"/>
          <p:nvPr/>
        </p:nvSpPr>
        <p:spPr>
          <a:xfrm>
            <a:off x="1924334" y="5057336"/>
            <a:ext cx="8843750" cy="2123658"/>
          </a:xfrm>
          <a:prstGeom prst="rect">
            <a:avLst/>
          </a:prstGeom>
          <a:noFill/>
        </p:spPr>
        <p:txBody>
          <a:bodyPr wrap="square" rtlCol="0">
            <a:spAutoFit/>
          </a:bodyPr>
          <a:lstStyle/>
          <a:p>
            <a:pPr algn="ctr"/>
            <a:r>
              <a:rPr lang="en-IN" sz="4400" b="1" dirty="0" smtClean="0">
                <a:solidFill>
                  <a:schemeClr val="bg1"/>
                </a:solidFill>
                <a:latin typeface="Times New Roman" pitchFamily="18" charset="0"/>
                <a:cs typeface="Times New Roman" pitchFamily="18" charset="0"/>
              </a:rPr>
              <a:t>NIELIT ‘O’-Level</a:t>
            </a:r>
          </a:p>
          <a:p>
            <a:pPr algn="ctr"/>
            <a:r>
              <a:rPr lang="en-IN" sz="4400" b="1" dirty="0" smtClean="0">
                <a:solidFill>
                  <a:schemeClr val="bg1"/>
                </a:solidFill>
                <a:latin typeface="Times New Roman" pitchFamily="18" charset="0"/>
                <a:cs typeface="Times New Roman" pitchFamily="18" charset="0"/>
              </a:rPr>
              <a:t>IT Tools and Network basics</a:t>
            </a:r>
            <a:endParaRPr lang="en-IN" sz="4400" dirty="0">
              <a:solidFill>
                <a:schemeClr val="bg1"/>
              </a:solidFill>
              <a:latin typeface="Times New Roman" pitchFamily="18" charset="0"/>
              <a:cs typeface="Times New Roman" pitchFamily="18" charset="0"/>
            </a:endParaRPr>
          </a:p>
          <a:p>
            <a:pPr algn="ctr"/>
            <a:endParaRPr lang="en-US" sz="4400" dirty="0"/>
          </a:p>
        </p:txBody>
      </p:sp>
    </p:spTree>
    <p:extLst>
      <p:ext uri="{BB962C8B-B14F-4D97-AF65-F5344CB8AC3E}">
        <p14:creationId xmlns:p14="http://schemas.microsoft.com/office/powerpoint/2010/main" val="3180252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Understanding  GUI</a:t>
            </a:r>
            <a:endParaRPr lang="en-IN" dirty="0"/>
          </a:p>
        </p:txBody>
      </p:sp>
      <p:sp>
        <p:nvSpPr>
          <p:cNvPr id="3" name="Content Placeholder 2"/>
          <p:cNvSpPr>
            <a:spLocks noGrp="1"/>
          </p:cNvSpPr>
          <p:nvPr>
            <p:ph idx="1"/>
          </p:nvPr>
        </p:nvSpPr>
        <p:spPr/>
        <p:txBody>
          <a:bodyPr/>
          <a:lstStyle/>
          <a:p>
            <a:endParaRPr lang="en-IN"/>
          </a:p>
        </p:txBody>
      </p:sp>
      <p:pic>
        <p:nvPicPr>
          <p:cNvPr id="1026" name="Picture 2" descr="https://elearn.ellak.gr/pluginfile.php/4102/mod_page/content/10/impress-main-windo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4613" y="1348051"/>
            <a:ext cx="7253629" cy="49481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10</a:t>
            </a:fld>
            <a:endParaRPr lang="en-US" dirty="0"/>
          </a:p>
        </p:txBody>
      </p:sp>
    </p:spTree>
    <p:extLst>
      <p:ext uri="{BB962C8B-B14F-4D97-AF65-F5344CB8AC3E}">
        <p14:creationId xmlns:p14="http://schemas.microsoft.com/office/powerpoint/2010/main" val="21749464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Applying header and footer</a:t>
            </a:r>
            <a:endParaRPr lang="en-IN" dirty="0"/>
          </a:p>
        </p:txBody>
      </p:sp>
      <p:sp>
        <p:nvSpPr>
          <p:cNvPr id="3" name="Content Placeholder 2"/>
          <p:cNvSpPr>
            <a:spLocks noGrp="1"/>
          </p:cNvSpPr>
          <p:nvPr>
            <p:ph idx="1"/>
          </p:nvPr>
        </p:nvSpPr>
        <p:spPr/>
        <p:txBody>
          <a:bodyPr>
            <a:normAutofit/>
          </a:bodyPr>
          <a:lstStyle/>
          <a:p>
            <a:pPr algn="just"/>
            <a:r>
              <a:rPr lang="en-US" i="1" dirty="0"/>
              <a:t>Date and </a:t>
            </a:r>
            <a:r>
              <a:rPr lang="en-US" i="1" dirty="0" smtClean="0"/>
              <a:t>Time:</a:t>
            </a:r>
            <a:r>
              <a:rPr lang="en-US" dirty="0" smtClean="0"/>
              <a:t> </a:t>
            </a:r>
            <a:r>
              <a:rPr lang="en-US" dirty="0"/>
              <a:t>Set a fixed value or a variable date. A variable date always displays the current data.</a:t>
            </a:r>
          </a:p>
          <a:p>
            <a:pPr algn="just"/>
            <a:r>
              <a:rPr lang="en-US" i="1" dirty="0" smtClean="0"/>
              <a:t>Footer :</a:t>
            </a:r>
            <a:r>
              <a:rPr lang="en-US" dirty="0" smtClean="0"/>
              <a:t> </a:t>
            </a:r>
            <a:r>
              <a:rPr lang="en-US" dirty="0"/>
              <a:t>In Footer text type general information about the presentation. You can type for example the presentation title, author or company name.</a:t>
            </a:r>
          </a:p>
          <a:p>
            <a:pPr algn="just"/>
            <a:r>
              <a:rPr lang="en-US" i="1" dirty="0"/>
              <a:t>Slide </a:t>
            </a:r>
            <a:r>
              <a:rPr lang="en-US" i="1" dirty="0" smtClean="0"/>
              <a:t>number :</a:t>
            </a:r>
            <a:r>
              <a:rPr lang="en-US" dirty="0" smtClean="0"/>
              <a:t> </a:t>
            </a:r>
            <a:r>
              <a:rPr lang="en-US" dirty="0"/>
              <a:t>Displays the current slide number.</a:t>
            </a:r>
          </a:p>
          <a:p>
            <a:pPr algn="just"/>
            <a:r>
              <a:rPr lang="en-US" i="1" dirty="0"/>
              <a:t>Do not show on first </a:t>
            </a:r>
            <a:r>
              <a:rPr lang="en-US" i="1" dirty="0" smtClean="0"/>
              <a:t>slide :</a:t>
            </a:r>
            <a:r>
              <a:rPr lang="en-US" dirty="0" smtClean="0"/>
              <a:t> </a:t>
            </a:r>
            <a:r>
              <a:rPr lang="en-US" dirty="0"/>
              <a:t>Choose this option if you font want header and footer text to appear on the first slide.</a:t>
            </a:r>
            <a:endParaRPr lang="en-US" sz="3200" dirty="0"/>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100</a:t>
            </a:fld>
            <a:endParaRPr lang="en-US" dirty="0"/>
          </a:p>
        </p:txBody>
      </p:sp>
    </p:spTree>
    <p:extLst>
      <p:ext uri="{BB962C8B-B14F-4D97-AF65-F5344CB8AC3E}">
        <p14:creationId xmlns:p14="http://schemas.microsoft.com/office/powerpoint/2010/main" val="29687246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Creating a new Master Slide</a:t>
            </a:r>
            <a:endParaRPr lang="en-IN" dirty="0"/>
          </a:p>
        </p:txBody>
      </p:sp>
      <p:sp>
        <p:nvSpPr>
          <p:cNvPr id="3" name="Content Placeholder 2"/>
          <p:cNvSpPr>
            <a:spLocks noGrp="1"/>
          </p:cNvSpPr>
          <p:nvPr>
            <p:ph idx="1"/>
          </p:nvPr>
        </p:nvSpPr>
        <p:spPr/>
        <p:txBody>
          <a:bodyPr/>
          <a:lstStyle/>
          <a:p>
            <a:pPr marL="0" indent="0" algn="just">
              <a:buNone/>
            </a:pPr>
            <a:r>
              <a:rPr lang="en-US" dirty="0" smtClean="0"/>
              <a:t>A presentation may </a:t>
            </a:r>
            <a:r>
              <a:rPr lang="en-US" dirty="0"/>
              <a:t>require different designs in some of the slides. In this case Impress allow us to create two or more master slides and apply each one to the corresponding slides.</a:t>
            </a:r>
          </a:p>
          <a:p>
            <a:pPr marL="0" indent="0">
              <a:buNone/>
            </a:pPr>
            <a:r>
              <a:rPr lang="en-US" dirty="0"/>
              <a:t>To create a new master slide</a:t>
            </a:r>
          </a:p>
          <a:p>
            <a:r>
              <a:rPr lang="en-US" dirty="0"/>
              <a:t>Enable Slide Master </a:t>
            </a:r>
            <a:r>
              <a:rPr lang="en-US" dirty="0" smtClean="0"/>
              <a:t>mode</a:t>
            </a:r>
          </a:p>
          <a:p>
            <a:r>
              <a:rPr lang="en-US" dirty="0"/>
              <a:t>Click on the New </a:t>
            </a:r>
            <a:r>
              <a:rPr lang="en-US" dirty="0" smtClean="0"/>
              <a:t>Master </a:t>
            </a:r>
            <a:r>
              <a:rPr lang="en-IN" dirty="0" smtClean="0"/>
              <a:t>button </a:t>
            </a:r>
            <a:r>
              <a:rPr lang="en-IN" dirty="0"/>
              <a:t>on the toolbar</a:t>
            </a:r>
            <a:r>
              <a:rPr lang="en-IN" dirty="0" smtClean="0"/>
              <a:t>.</a:t>
            </a:r>
          </a:p>
          <a:p>
            <a:pPr algn="just"/>
            <a:r>
              <a:rPr lang="en-US" dirty="0"/>
              <a:t>A new master slide is being created and you can start modifying it the same way you modify the default master slide. </a:t>
            </a:r>
          </a:p>
          <a:p>
            <a:endParaRPr lang="en-IN" dirty="0"/>
          </a:p>
        </p:txBody>
      </p:sp>
      <p:sp>
        <p:nvSpPr>
          <p:cNvPr id="6" name="Slide Number Placeholder 5"/>
          <p:cNvSpPr>
            <a:spLocks noGrp="1"/>
          </p:cNvSpPr>
          <p:nvPr>
            <p:ph type="sldNum" sz="quarter" idx="12"/>
          </p:nvPr>
        </p:nvSpPr>
        <p:spPr/>
        <p:txBody>
          <a:bodyPr>
            <a:normAutofit lnSpcReduction="10000"/>
          </a:bodyPr>
          <a:lstStyle/>
          <a:p>
            <a:fld id="{26A31B2F-AFDF-4768-87BA-3AF3DB3FE775}" type="slidenum">
              <a:rPr lang="en-US" smtClean="0"/>
              <a:pPr/>
              <a:t>101</a:t>
            </a:fld>
            <a:endParaRPr lang="en-US" dirty="0"/>
          </a:p>
        </p:txBody>
      </p:sp>
    </p:spTree>
    <p:extLst>
      <p:ext uri="{BB962C8B-B14F-4D97-AF65-F5344CB8AC3E}">
        <p14:creationId xmlns:p14="http://schemas.microsoft.com/office/powerpoint/2010/main" val="3287504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Creating a new Master Slide</a:t>
            </a:r>
            <a:endParaRPr lang="en-IN" dirty="0"/>
          </a:p>
        </p:txBody>
      </p:sp>
      <p:sp>
        <p:nvSpPr>
          <p:cNvPr id="3" name="Content Placeholder 2"/>
          <p:cNvSpPr>
            <a:spLocks noGrp="1"/>
          </p:cNvSpPr>
          <p:nvPr>
            <p:ph idx="1"/>
          </p:nvPr>
        </p:nvSpPr>
        <p:spPr/>
        <p:txBody>
          <a:bodyPr/>
          <a:lstStyle/>
          <a:p>
            <a:r>
              <a:rPr lang="en-US" dirty="0" smtClean="0"/>
              <a:t>In the example below we changed the slide and Title area background color.</a:t>
            </a:r>
            <a:endParaRPr lang="en-IN" dirty="0"/>
          </a:p>
        </p:txBody>
      </p:sp>
      <p:pic>
        <p:nvPicPr>
          <p:cNvPr id="11266" name="Picture 2" descr="https://elearn.ellak.gr/pluginfile.php/4106/mod_page/content/23/impress-slide-master-crea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4599" y="2035745"/>
            <a:ext cx="5514975" cy="41338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102</a:t>
            </a:fld>
            <a:endParaRPr lang="en-US" dirty="0"/>
          </a:p>
        </p:txBody>
      </p:sp>
    </p:spTree>
    <p:extLst>
      <p:ext uri="{BB962C8B-B14F-4D97-AF65-F5344CB8AC3E}">
        <p14:creationId xmlns:p14="http://schemas.microsoft.com/office/powerpoint/2010/main" val="19369556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Applying a slide master</a:t>
            </a:r>
            <a:endParaRPr lang="en-IN" dirty="0"/>
          </a:p>
        </p:txBody>
      </p:sp>
      <p:sp>
        <p:nvSpPr>
          <p:cNvPr id="3" name="Content Placeholder 2"/>
          <p:cNvSpPr>
            <a:spLocks noGrp="1"/>
          </p:cNvSpPr>
          <p:nvPr>
            <p:ph idx="1"/>
          </p:nvPr>
        </p:nvSpPr>
        <p:spPr/>
        <p:txBody>
          <a:bodyPr/>
          <a:lstStyle/>
          <a:p>
            <a:pPr marL="0" indent="0">
              <a:buNone/>
            </a:pPr>
            <a:r>
              <a:rPr lang="en-US" b="1" dirty="0"/>
              <a:t>Applying a slide master</a:t>
            </a:r>
          </a:p>
          <a:p>
            <a:pPr marL="0" indent="0">
              <a:buNone/>
            </a:pPr>
            <a:r>
              <a:rPr lang="en-US" dirty="0"/>
              <a:t>To apply the custom slide master to one or more slides:</a:t>
            </a:r>
          </a:p>
          <a:p>
            <a:pPr marL="0" indent="0">
              <a:buNone/>
            </a:pPr>
            <a:r>
              <a:rPr lang="en-US" dirty="0"/>
              <a:t>1. Go to Normal View</a:t>
            </a:r>
          </a:p>
          <a:p>
            <a:pPr marL="0" indent="0" algn="just">
              <a:buNone/>
            </a:pPr>
            <a:r>
              <a:rPr lang="en-US" dirty="0"/>
              <a:t>2. In Slides Pane select the slide or slides which the new master will be applied.</a:t>
            </a:r>
          </a:p>
          <a:p>
            <a:pPr marL="0" indent="0" algn="just">
              <a:buNone/>
            </a:pPr>
            <a:r>
              <a:rPr lang="en-US" dirty="0"/>
              <a:t>3. Open the Master Pages tab in Sidebar all slide masters used in this presentation.</a:t>
            </a:r>
          </a:p>
          <a:p>
            <a:pPr marL="0" indent="0">
              <a:buNone/>
            </a:pPr>
            <a:endParaRPr lang="en-IN" dirty="0"/>
          </a:p>
        </p:txBody>
      </p:sp>
      <p:pic>
        <p:nvPicPr>
          <p:cNvPr id="12292" name="Picture 4" descr="https://elearn.ellak.gr/pluginfile.php/4106/mod_page/content/23/impress-master-pages-us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4011" y="4478786"/>
            <a:ext cx="3171825" cy="114300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normAutofit lnSpcReduction="10000"/>
          </a:bodyPr>
          <a:lstStyle/>
          <a:p>
            <a:fld id="{26A31B2F-AFDF-4768-87BA-3AF3DB3FE775}" type="slidenum">
              <a:rPr lang="en-US" smtClean="0"/>
              <a:pPr/>
              <a:t>103</a:t>
            </a:fld>
            <a:endParaRPr lang="en-US" dirty="0"/>
          </a:p>
        </p:txBody>
      </p:sp>
    </p:spTree>
    <p:extLst>
      <p:ext uri="{BB962C8B-B14F-4D97-AF65-F5344CB8AC3E}">
        <p14:creationId xmlns:p14="http://schemas.microsoft.com/office/powerpoint/2010/main" val="25522471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Applying a slide master</a:t>
            </a:r>
            <a:endParaRPr lang="en-IN" dirty="0"/>
          </a:p>
        </p:txBody>
      </p:sp>
      <p:sp>
        <p:nvSpPr>
          <p:cNvPr id="3" name="Content Placeholder 2"/>
          <p:cNvSpPr>
            <a:spLocks noGrp="1"/>
          </p:cNvSpPr>
          <p:nvPr>
            <p:ph idx="1"/>
          </p:nvPr>
        </p:nvSpPr>
        <p:spPr/>
        <p:txBody>
          <a:bodyPr/>
          <a:lstStyle/>
          <a:p>
            <a:pPr marL="0" indent="0" algn="just">
              <a:buNone/>
            </a:pPr>
            <a:r>
              <a:rPr lang="en-US" dirty="0" smtClean="0"/>
              <a:t>4. Apply </a:t>
            </a:r>
            <a:r>
              <a:rPr lang="en-US" dirty="0"/>
              <a:t>the new master slide to the selected slide. </a:t>
            </a:r>
            <a:r>
              <a:rPr lang="en-US" dirty="0" smtClean="0"/>
              <a:t>In </a:t>
            </a:r>
            <a:r>
              <a:rPr lang="en-US" dirty="0"/>
              <a:t>the following example the new master slide has been applied to slide 3 while all other slides keep the original master.</a:t>
            </a:r>
            <a:endParaRPr lang="en-IN" dirty="0"/>
          </a:p>
        </p:txBody>
      </p:sp>
      <p:pic>
        <p:nvPicPr>
          <p:cNvPr id="13314" name="Picture 2" descr="https://elearn.ellak.gr/pluginfile.php/4106/mod_page/content/23/impress-slide-master-create-appl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0049" y="3452501"/>
            <a:ext cx="4970269" cy="192397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104</a:t>
            </a:fld>
            <a:endParaRPr lang="en-US" dirty="0"/>
          </a:p>
        </p:txBody>
      </p:sp>
    </p:spTree>
    <p:extLst>
      <p:ext uri="{BB962C8B-B14F-4D97-AF65-F5344CB8AC3E}">
        <p14:creationId xmlns:p14="http://schemas.microsoft.com/office/powerpoint/2010/main" val="11822084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Deleting a master slide</a:t>
            </a:r>
            <a:endParaRPr lang="en-IN" dirty="0"/>
          </a:p>
        </p:txBody>
      </p:sp>
      <p:sp>
        <p:nvSpPr>
          <p:cNvPr id="3" name="Content Placeholder 2"/>
          <p:cNvSpPr>
            <a:spLocks noGrp="1"/>
          </p:cNvSpPr>
          <p:nvPr>
            <p:ph idx="1"/>
          </p:nvPr>
        </p:nvSpPr>
        <p:spPr/>
        <p:txBody>
          <a:bodyPr/>
          <a:lstStyle/>
          <a:p>
            <a:pPr marL="0" indent="0">
              <a:buNone/>
            </a:pPr>
            <a:r>
              <a:rPr lang="en-US" b="1" dirty="0"/>
              <a:t>Delete a Master Slide</a:t>
            </a:r>
          </a:p>
          <a:p>
            <a:pPr marL="0" indent="0">
              <a:buNone/>
            </a:pPr>
            <a:r>
              <a:rPr lang="en-US" dirty="0"/>
              <a:t>To delete a master slide:</a:t>
            </a:r>
          </a:p>
          <a:p>
            <a:r>
              <a:rPr lang="en-US" dirty="0"/>
              <a:t>First remove it from any slides by applying another master.</a:t>
            </a:r>
          </a:p>
          <a:p>
            <a:r>
              <a:rPr lang="en-US" dirty="0"/>
              <a:t>Then in Master Slide mode select it from the Slides Pane.</a:t>
            </a:r>
          </a:p>
          <a:p>
            <a:r>
              <a:rPr lang="en-US" dirty="0"/>
              <a:t>Press the delete slide master </a:t>
            </a:r>
            <a:r>
              <a:rPr lang="en-US" dirty="0" smtClean="0"/>
              <a:t>button </a:t>
            </a:r>
            <a:r>
              <a:rPr lang="en-IN" dirty="0" smtClean="0"/>
              <a:t>from </a:t>
            </a:r>
            <a:r>
              <a:rPr lang="en-IN" dirty="0"/>
              <a:t>the toolbar.</a:t>
            </a:r>
            <a:endParaRPr lang="en-US" dirty="0"/>
          </a:p>
          <a:p>
            <a:endParaRPr lang="en-IN" dirty="0"/>
          </a:p>
        </p:txBody>
      </p:sp>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105</a:t>
            </a:fld>
            <a:endParaRPr lang="en-US" dirty="0"/>
          </a:p>
        </p:txBody>
      </p:sp>
    </p:spTree>
    <p:extLst>
      <p:ext uri="{BB962C8B-B14F-4D97-AF65-F5344CB8AC3E}">
        <p14:creationId xmlns:p14="http://schemas.microsoft.com/office/powerpoint/2010/main" val="20528110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Printing and exporting slides</a:t>
            </a:r>
            <a:endParaRPr lang="en-IN"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106</a:t>
            </a:fld>
            <a:endParaRPr lang="en-US"/>
          </a:p>
        </p:txBody>
      </p:sp>
    </p:spTree>
    <p:extLst>
      <p:ext uri="{BB962C8B-B14F-4D97-AF65-F5344CB8AC3E}">
        <p14:creationId xmlns:p14="http://schemas.microsoft.com/office/powerpoint/2010/main" val="4037534474"/>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Printing and </a:t>
            </a:r>
            <a:r>
              <a:rPr lang="en-IN" b="1" dirty="0" smtClean="0"/>
              <a:t>exporting</a:t>
            </a:r>
            <a:endParaRPr lang="en-IN" dirty="0"/>
          </a:p>
        </p:txBody>
      </p:sp>
      <p:sp>
        <p:nvSpPr>
          <p:cNvPr id="3" name="Content Placeholder 2"/>
          <p:cNvSpPr>
            <a:spLocks noGrp="1"/>
          </p:cNvSpPr>
          <p:nvPr>
            <p:ph idx="1"/>
          </p:nvPr>
        </p:nvSpPr>
        <p:spPr/>
        <p:txBody>
          <a:bodyPr/>
          <a:lstStyle/>
          <a:p>
            <a:pPr algn="just"/>
            <a:r>
              <a:rPr lang="en-US" dirty="0"/>
              <a:t>When it's time to distribute your presentation to others or run a slideshow on a computer other than your own you should consider various options for printing and exporting.</a:t>
            </a:r>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107</a:t>
            </a:fld>
            <a:endParaRPr lang="en-US" dirty="0"/>
          </a:p>
        </p:txBody>
      </p:sp>
    </p:spTree>
    <p:extLst>
      <p:ext uri="{BB962C8B-B14F-4D97-AF65-F5344CB8AC3E}">
        <p14:creationId xmlns:p14="http://schemas.microsoft.com/office/powerpoint/2010/main" val="245895869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200" b="1" dirty="0"/>
              <a:t>PDF </a:t>
            </a:r>
            <a:r>
              <a:rPr lang="en-IN" sz="3200" b="1" dirty="0" smtClean="0"/>
              <a:t>Export</a:t>
            </a:r>
            <a:endParaRPr lang="en-IN" sz="3200" dirty="0"/>
          </a:p>
        </p:txBody>
      </p:sp>
      <p:sp>
        <p:nvSpPr>
          <p:cNvPr id="3" name="Content Placeholder 2"/>
          <p:cNvSpPr>
            <a:spLocks noGrp="1"/>
          </p:cNvSpPr>
          <p:nvPr>
            <p:ph idx="1"/>
          </p:nvPr>
        </p:nvSpPr>
        <p:spPr/>
        <p:txBody>
          <a:bodyPr/>
          <a:lstStyle/>
          <a:p>
            <a:r>
              <a:rPr lang="en-US" dirty="0"/>
              <a:t>Impress can export presentations to </a:t>
            </a:r>
            <a:r>
              <a:rPr lang="en-US" b="1" dirty="0"/>
              <a:t>PDF</a:t>
            </a:r>
            <a:r>
              <a:rPr lang="en-US" dirty="0"/>
              <a:t> (Portable Document Format). This industry-standard file format for file viewing is ideal for sending the file to someone else to view using Adobe Reader or other PDF viewers.</a:t>
            </a:r>
          </a:p>
          <a:p>
            <a:r>
              <a:rPr lang="en-US" dirty="0" smtClean="0"/>
              <a:t>Click on </a:t>
            </a:r>
            <a:r>
              <a:rPr lang="en-US" i="1" dirty="0" smtClean="0"/>
              <a:t>Export </a:t>
            </a:r>
            <a:r>
              <a:rPr lang="en-US" i="1" dirty="0"/>
              <a:t>to PDF</a:t>
            </a:r>
            <a:r>
              <a:rPr lang="en-US" dirty="0"/>
              <a:t> </a:t>
            </a:r>
            <a:r>
              <a:rPr lang="en-US" dirty="0" smtClean="0"/>
              <a:t>button </a:t>
            </a:r>
            <a:r>
              <a:rPr lang="en-IN" dirty="0" smtClean="0"/>
              <a:t>on </a:t>
            </a:r>
            <a:r>
              <a:rPr lang="en-IN" dirty="0"/>
              <a:t>Standard toolbar</a:t>
            </a:r>
            <a:r>
              <a:rPr lang="en-IN" dirty="0" smtClean="0"/>
              <a:t>.</a:t>
            </a:r>
          </a:p>
          <a:p>
            <a:r>
              <a:rPr lang="en-US" dirty="0"/>
              <a:t>For more options when exporting to PDF use the </a:t>
            </a:r>
            <a:r>
              <a:rPr lang="en-US" i="1" dirty="0"/>
              <a:t>File &gt; Export as PDF</a:t>
            </a:r>
            <a:r>
              <a:rPr lang="en-US" dirty="0"/>
              <a:t> menu command.</a:t>
            </a:r>
          </a:p>
          <a:p>
            <a:pPr marL="0" indent="0">
              <a:buNone/>
            </a:pPr>
            <a:endParaRPr lang="en-US" dirty="0"/>
          </a:p>
          <a:p>
            <a:endParaRPr lang="en-IN" dirty="0"/>
          </a:p>
        </p:txBody>
      </p:sp>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108</a:t>
            </a:fld>
            <a:endParaRPr lang="en-US" dirty="0"/>
          </a:p>
        </p:txBody>
      </p:sp>
      <p:pic>
        <p:nvPicPr>
          <p:cNvPr id="6" name="Picture 2" descr="https://elearn.ellak.gr/pluginfile.php/4302/mod_page/content/15/impress-pdf-opti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8960" y="3057038"/>
            <a:ext cx="5956663" cy="3720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4694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dirty="0" smtClean="0"/>
              <a:t>PDF Export</a:t>
            </a:r>
            <a:endParaRPr lang="en-IN" dirty="0"/>
          </a:p>
        </p:txBody>
      </p:sp>
      <p:sp>
        <p:nvSpPr>
          <p:cNvPr id="3" name="Content Placeholder 2"/>
          <p:cNvSpPr>
            <a:spLocks noGrp="1"/>
          </p:cNvSpPr>
          <p:nvPr>
            <p:ph idx="1"/>
          </p:nvPr>
        </p:nvSpPr>
        <p:spPr/>
        <p:txBody>
          <a:bodyPr/>
          <a:lstStyle/>
          <a:p>
            <a:pPr marL="0" indent="0">
              <a:buNone/>
            </a:pPr>
            <a:r>
              <a:rPr lang="en-US" dirty="0"/>
              <a:t>The most important options are</a:t>
            </a:r>
          </a:p>
          <a:p>
            <a:pPr algn="just"/>
            <a:r>
              <a:rPr lang="en-US" b="1" dirty="0"/>
              <a:t>Range</a:t>
            </a:r>
            <a:r>
              <a:rPr lang="en-US" dirty="0"/>
              <a:t>: you can print a range or a selection of slides, for example the range 4-7 prints slides 4, 5, 6 and 7.</a:t>
            </a:r>
          </a:p>
          <a:p>
            <a:pPr algn="just"/>
            <a:r>
              <a:rPr lang="en-US" b="1" dirty="0"/>
              <a:t>Images</a:t>
            </a:r>
            <a:r>
              <a:rPr lang="en-US" dirty="0"/>
              <a:t>: You can adjust the compression and quality of images inside the presentation. This is useful when you want to reduce the file size of the pdf file.</a:t>
            </a:r>
          </a:p>
          <a:p>
            <a:pPr algn="just"/>
            <a:r>
              <a:rPr lang="en-US" b="1" dirty="0"/>
              <a:t>Watermark</a:t>
            </a:r>
            <a:r>
              <a:rPr lang="en-US" dirty="0"/>
              <a:t>: You can insert a text watermark to mark with your brand all of the slides.</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109</a:t>
            </a:fld>
            <a:endParaRPr lang="en-US" dirty="0"/>
          </a:p>
        </p:txBody>
      </p:sp>
    </p:spTree>
    <p:extLst>
      <p:ext uri="{BB962C8B-B14F-4D97-AF65-F5344CB8AC3E}">
        <p14:creationId xmlns:p14="http://schemas.microsoft.com/office/powerpoint/2010/main" val="246004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Understanding GUI</a:t>
            </a:r>
            <a:endParaRPr lang="en-IN" dirty="0"/>
          </a:p>
        </p:txBody>
      </p:sp>
      <p:sp>
        <p:nvSpPr>
          <p:cNvPr id="3" name="Content Placeholder 2"/>
          <p:cNvSpPr>
            <a:spLocks noGrp="1"/>
          </p:cNvSpPr>
          <p:nvPr>
            <p:ph idx="1"/>
          </p:nvPr>
        </p:nvSpPr>
        <p:spPr>
          <a:xfrm>
            <a:off x="285709" y="1214422"/>
            <a:ext cx="11715833" cy="5238929"/>
          </a:xfrm>
        </p:spPr>
        <p:txBody>
          <a:bodyPr>
            <a:normAutofit fontScale="92500"/>
          </a:bodyPr>
          <a:lstStyle/>
          <a:p>
            <a:r>
              <a:rPr lang="en-US" b="1" dirty="0"/>
              <a:t>Slides pane</a:t>
            </a:r>
          </a:p>
          <a:p>
            <a:pPr marL="0" indent="0" algn="just">
              <a:buNone/>
            </a:pPr>
            <a:r>
              <a:rPr lang="en-US" dirty="0"/>
              <a:t>The Slides pane contains thumbnail pictures of the slides in your presentation, in the order the slides will be shown. Clicking a slide in this pane selects it and places it in the Workspace. In </a:t>
            </a:r>
            <a:r>
              <a:rPr lang="en-US" dirty="0" smtClean="0"/>
              <a:t>general, </a:t>
            </a:r>
            <a:r>
              <a:rPr lang="en-US" dirty="0"/>
              <a:t>use the slides pane to manage the slides of a presentation.</a:t>
            </a:r>
          </a:p>
          <a:p>
            <a:r>
              <a:rPr lang="en-US" b="1" dirty="0"/>
              <a:t>Sidebar</a:t>
            </a:r>
          </a:p>
          <a:p>
            <a:pPr marL="0" indent="0" algn="just">
              <a:buNone/>
            </a:pPr>
            <a:r>
              <a:rPr lang="en-US" dirty="0"/>
              <a:t>The Sidebar has seven sections. To expand a section you want to use, click on its icon or click on the small triangle at the top of the icons and select a section from the drop down list. Only one section at a time can be open</a:t>
            </a:r>
            <a:r>
              <a:rPr lang="en-US" dirty="0" smtClean="0"/>
              <a:t>.</a:t>
            </a:r>
          </a:p>
          <a:p>
            <a:pPr algn="just"/>
            <a:r>
              <a:rPr lang="en-US" b="1" dirty="0" smtClean="0"/>
              <a:t>Workspace</a:t>
            </a:r>
          </a:p>
          <a:p>
            <a:pPr marL="0" indent="0">
              <a:buNone/>
            </a:pPr>
            <a:r>
              <a:rPr lang="en-US" dirty="0"/>
              <a:t>The Workspace </a:t>
            </a:r>
            <a:r>
              <a:rPr lang="en-US" dirty="0" smtClean="0"/>
              <a:t>refers to the </a:t>
            </a:r>
            <a:r>
              <a:rPr lang="en-US" dirty="0"/>
              <a:t>center of the main </a:t>
            </a:r>
            <a:r>
              <a:rPr lang="en-US" dirty="0" smtClean="0"/>
              <a:t>window. It </a:t>
            </a:r>
            <a:r>
              <a:rPr lang="en-US" dirty="0"/>
              <a:t>opens in the </a:t>
            </a:r>
            <a:r>
              <a:rPr lang="en-US" b="1" dirty="0"/>
              <a:t>Normal </a:t>
            </a:r>
            <a:r>
              <a:rPr lang="en-US" dirty="0"/>
              <a:t>view. It has </a:t>
            </a:r>
            <a:r>
              <a:rPr lang="en-US" dirty="0" smtClean="0"/>
              <a:t>four standard </a:t>
            </a:r>
            <a:r>
              <a:rPr lang="en-US" dirty="0"/>
              <a:t>views </a:t>
            </a:r>
            <a:r>
              <a:rPr lang="en-US" dirty="0" smtClean="0"/>
              <a:t>which can be selected </a:t>
            </a:r>
            <a:r>
              <a:rPr lang="en-US" dirty="0"/>
              <a:t>using </a:t>
            </a:r>
            <a:r>
              <a:rPr lang="en-US" dirty="0" smtClean="0"/>
              <a:t>standard toolbar or View men.</a:t>
            </a:r>
          </a:p>
          <a:p>
            <a:pPr lvl="1"/>
            <a:r>
              <a:rPr lang="en-US" dirty="0" smtClean="0"/>
              <a:t>Normal</a:t>
            </a:r>
          </a:p>
          <a:p>
            <a:pPr lvl="1"/>
            <a:r>
              <a:rPr lang="en-US" dirty="0" smtClean="0"/>
              <a:t>Outline</a:t>
            </a:r>
          </a:p>
          <a:p>
            <a:pPr lvl="1"/>
            <a:r>
              <a:rPr lang="en-US" dirty="0" smtClean="0"/>
              <a:t>Notes</a:t>
            </a:r>
          </a:p>
          <a:p>
            <a:pPr lvl="1"/>
            <a:r>
              <a:rPr lang="en-US" dirty="0" smtClean="0"/>
              <a:t>Slide </a:t>
            </a:r>
            <a:r>
              <a:rPr lang="en-US" dirty="0"/>
              <a:t>Sorter</a:t>
            </a:r>
            <a:endParaRPr lang="en-US" dirty="0"/>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11</a:t>
            </a:fld>
            <a:endParaRPr lang="en-US" dirty="0"/>
          </a:p>
        </p:txBody>
      </p:sp>
    </p:spTree>
    <p:extLst>
      <p:ext uri="{BB962C8B-B14F-4D97-AF65-F5344CB8AC3E}">
        <p14:creationId xmlns:p14="http://schemas.microsoft.com/office/powerpoint/2010/main" val="26645706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Exporting to PPTX</a:t>
            </a:r>
            <a:endParaRPr lang="en-IN" dirty="0"/>
          </a:p>
        </p:txBody>
      </p:sp>
      <p:sp>
        <p:nvSpPr>
          <p:cNvPr id="3" name="Content Placeholder 2"/>
          <p:cNvSpPr>
            <a:spLocks noGrp="1"/>
          </p:cNvSpPr>
          <p:nvPr>
            <p:ph idx="1"/>
          </p:nvPr>
        </p:nvSpPr>
        <p:spPr/>
        <p:txBody>
          <a:bodyPr/>
          <a:lstStyle/>
          <a:p>
            <a:pPr marL="0" indent="0">
              <a:buNone/>
            </a:pPr>
            <a:r>
              <a:rPr lang="en-US" b="1" i="1" dirty="0"/>
              <a:t>Exporting to PPTX</a:t>
            </a:r>
          </a:p>
          <a:p>
            <a:pPr algn="just"/>
            <a:r>
              <a:rPr lang="en-US" dirty="0"/>
              <a:t>The drawback when using the PDF format is that you loose all transitions and custom effects that you have inserted. Alternatively you can export or save a </a:t>
            </a:r>
            <a:r>
              <a:rPr lang="en-US" dirty="0" smtClean="0"/>
              <a:t>presentation </a:t>
            </a:r>
            <a:r>
              <a:rPr lang="en-US" dirty="0"/>
              <a:t>to the Microsoft </a:t>
            </a:r>
            <a:r>
              <a:rPr lang="en-US" dirty="0" smtClean="0"/>
              <a:t>PowerPoint </a:t>
            </a:r>
            <a:r>
              <a:rPr lang="en-US" dirty="0"/>
              <a:t>format (</a:t>
            </a:r>
            <a:r>
              <a:rPr lang="en-US" dirty="0" err="1"/>
              <a:t>pptx</a:t>
            </a:r>
            <a:r>
              <a:rPr lang="en-US" dirty="0"/>
              <a:t>). Do this when you are going to present to a computer that does not have LibreOffice installed or a document viewer that supports the ODF format. To export to </a:t>
            </a:r>
            <a:r>
              <a:rPr lang="en-US" dirty="0" err="1"/>
              <a:t>pptx</a:t>
            </a:r>
            <a:r>
              <a:rPr lang="en-US" dirty="0"/>
              <a:t>, use the </a:t>
            </a:r>
            <a:r>
              <a:rPr lang="en-US" i="1" dirty="0" smtClean="0"/>
              <a:t>File</a:t>
            </a:r>
            <a:r>
              <a:rPr lang="en-US" i="1" dirty="0"/>
              <a:t>&gt; Export </a:t>
            </a:r>
            <a:r>
              <a:rPr lang="en-US" dirty="0"/>
              <a:t>menu command.</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110</a:t>
            </a:fld>
            <a:endParaRPr lang="en-US" dirty="0"/>
          </a:p>
        </p:txBody>
      </p:sp>
    </p:spTree>
    <p:extLst>
      <p:ext uri="{BB962C8B-B14F-4D97-AF65-F5344CB8AC3E}">
        <p14:creationId xmlns:p14="http://schemas.microsoft.com/office/powerpoint/2010/main" val="281755782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1982"/>
            <a:ext cx="10515600" cy="451521"/>
          </a:xfrm>
        </p:spPr>
        <p:txBody>
          <a:bodyPr>
            <a:normAutofit fontScale="90000"/>
          </a:bodyPr>
          <a:lstStyle/>
          <a:p>
            <a:r>
              <a:rPr lang="en-IN" sz="2800" b="1" dirty="0"/>
              <a:t>Controlling </a:t>
            </a:r>
            <a:r>
              <a:rPr lang="en-IN" sz="2800" b="1" dirty="0" smtClean="0"/>
              <a:t>printing</a:t>
            </a:r>
            <a:endParaRPr lang="en-IN" sz="2800" b="1" dirty="0"/>
          </a:p>
        </p:txBody>
      </p:sp>
      <p:sp>
        <p:nvSpPr>
          <p:cNvPr id="3" name="Content Placeholder 2"/>
          <p:cNvSpPr>
            <a:spLocks noGrp="1"/>
          </p:cNvSpPr>
          <p:nvPr>
            <p:ph idx="1"/>
          </p:nvPr>
        </p:nvSpPr>
        <p:spPr>
          <a:xfrm>
            <a:off x="631165" y="1221001"/>
            <a:ext cx="10515600" cy="4843819"/>
          </a:xfrm>
        </p:spPr>
        <p:txBody>
          <a:bodyPr/>
          <a:lstStyle/>
          <a:p>
            <a:pPr algn="just"/>
            <a:r>
              <a:rPr lang="en-US" dirty="0"/>
              <a:t>Impress provides many options for printing a presentation. Some of these options are identical to when printing documents (printer, range and copies, pages per sheet). To print a presentation click on the print </a:t>
            </a:r>
            <a:r>
              <a:rPr lang="en-US" dirty="0" smtClean="0"/>
              <a:t>button to </a:t>
            </a:r>
            <a:r>
              <a:rPr lang="en-US" dirty="0"/>
              <a:t>open the </a:t>
            </a:r>
            <a:r>
              <a:rPr lang="en-US" i="1" dirty="0"/>
              <a:t>Print</a:t>
            </a:r>
            <a:r>
              <a:rPr lang="en-US" dirty="0"/>
              <a:t> dialog window.</a:t>
            </a:r>
            <a:endParaRPr lang="en-IN" dirty="0"/>
          </a:p>
        </p:txBody>
      </p:sp>
      <p:sp>
        <p:nvSpPr>
          <p:cNvPr id="6" name="Slide Number Placeholder 5"/>
          <p:cNvSpPr>
            <a:spLocks noGrp="1"/>
          </p:cNvSpPr>
          <p:nvPr>
            <p:ph type="sldNum" sz="quarter" idx="12"/>
          </p:nvPr>
        </p:nvSpPr>
        <p:spPr/>
        <p:txBody>
          <a:bodyPr>
            <a:normAutofit lnSpcReduction="10000"/>
          </a:bodyPr>
          <a:lstStyle/>
          <a:p>
            <a:fld id="{26A31B2F-AFDF-4768-87BA-3AF3DB3FE775}" type="slidenum">
              <a:rPr lang="en-US" smtClean="0"/>
              <a:pPr/>
              <a:t>111</a:t>
            </a:fld>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076994" y="2425579"/>
            <a:ext cx="4819255" cy="4327918"/>
          </a:xfrm>
          <a:prstGeom prst="rect">
            <a:avLst/>
          </a:prstGeom>
          <a:noFill/>
          <a:ln w="9525">
            <a:noFill/>
            <a:miter lim="800000"/>
            <a:headEnd/>
            <a:tailEnd/>
          </a:ln>
        </p:spPr>
      </p:pic>
      <p:grpSp>
        <p:nvGrpSpPr>
          <p:cNvPr id="7" name="Group 6"/>
          <p:cNvGrpSpPr/>
          <p:nvPr/>
        </p:nvGrpSpPr>
        <p:grpSpPr>
          <a:xfrm>
            <a:off x="7048633" y="2972214"/>
            <a:ext cx="4297931" cy="2752725"/>
            <a:chOff x="7582619" y="1966374"/>
            <a:chExt cx="4297931" cy="2752725"/>
          </a:xfrm>
        </p:grpSpPr>
        <p:pic>
          <p:nvPicPr>
            <p:cNvPr id="8" name="Picture 2"/>
            <p:cNvPicPr>
              <a:picLocks noChangeAspect="1" noChangeArrowheads="1"/>
            </p:cNvPicPr>
            <p:nvPr/>
          </p:nvPicPr>
          <p:blipFill>
            <a:blip r:embed="rId3" cstate="print"/>
            <a:srcRect/>
            <a:stretch>
              <a:fillRect/>
            </a:stretch>
          </p:blipFill>
          <p:spPr bwMode="auto">
            <a:xfrm>
              <a:off x="7937200" y="1966374"/>
              <a:ext cx="3943350" cy="2752725"/>
            </a:xfrm>
            <a:prstGeom prst="rect">
              <a:avLst/>
            </a:prstGeom>
            <a:noFill/>
            <a:ln w="9525">
              <a:noFill/>
              <a:miter lim="800000"/>
              <a:headEnd/>
              <a:tailEnd/>
            </a:ln>
          </p:spPr>
        </p:pic>
        <p:cxnSp>
          <p:nvCxnSpPr>
            <p:cNvPr id="9" name="Straight Arrow Connector 8"/>
            <p:cNvCxnSpPr/>
            <p:nvPr/>
          </p:nvCxnSpPr>
          <p:spPr>
            <a:xfrm flipV="1">
              <a:off x="7582619" y="2794958"/>
              <a:ext cx="690113" cy="345057"/>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12541673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27084"/>
          </a:xfrm>
        </p:spPr>
        <p:txBody>
          <a:bodyPr>
            <a:normAutofit fontScale="90000"/>
          </a:bodyPr>
          <a:lstStyle/>
          <a:p>
            <a:r>
              <a:rPr lang="en-US" sz="2000" b="1" i="1" dirty="0" smtClean="0"/>
              <a:t>When printing a presentation you have the option to print it into various forms using the Document option:</a:t>
            </a:r>
            <a:endParaRPr lang="en-IN" b="1" i="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76533171"/>
              </p:ext>
            </p:extLst>
          </p:nvPr>
        </p:nvGraphicFramePr>
        <p:xfrm>
          <a:off x="711200" y="1418602"/>
          <a:ext cx="9347200" cy="5234002"/>
        </p:xfrm>
        <a:graphic>
          <a:graphicData uri="http://schemas.openxmlformats.org/drawingml/2006/table">
            <a:tbl>
              <a:tblPr/>
              <a:tblGrid>
                <a:gridCol w="4305040">
                  <a:extLst>
                    <a:ext uri="{9D8B030D-6E8A-4147-A177-3AD203B41FA5}">
                      <a16:colId xmlns:a16="http://schemas.microsoft.com/office/drawing/2014/main" val="20000"/>
                    </a:ext>
                  </a:extLst>
                </a:gridCol>
                <a:gridCol w="5042160">
                  <a:extLst>
                    <a:ext uri="{9D8B030D-6E8A-4147-A177-3AD203B41FA5}">
                      <a16:colId xmlns:a16="http://schemas.microsoft.com/office/drawing/2014/main" val="20001"/>
                    </a:ext>
                  </a:extLst>
                </a:gridCol>
              </a:tblGrid>
              <a:tr h="408918">
                <a:tc>
                  <a:txBody>
                    <a:bodyPr/>
                    <a:lstStyle/>
                    <a:p>
                      <a:pPr marL="0" algn="l" defTabSz="914400" rtl="0" eaLnBrk="1" fontAlgn="t" latinLnBrk="0" hangingPunct="1"/>
                      <a:r>
                        <a:rPr lang="en-IN" sz="1800" b="1" i="0" kern="1200" dirty="0">
                          <a:solidFill>
                            <a:schemeClr val="tx1"/>
                          </a:solidFill>
                          <a:effectLst/>
                          <a:latin typeface="+mn-lt"/>
                          <a:ea typeface="+mn-ea"/>
                          <a:cs typeface="+mn-cs"/>
                        </a:rPr>
                        <a:t>Image</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marL="0" algn="l" defTabSz="914400" rtl="0" eaLnBrk="1" fontAlgn="t" latinLnBrk="0" hangingPunct="1"/>
                      <a:r>
                        <a:rPr lang="en-IN" sz="1800" b="1" i="0" kern="1200" dirty="0">
                          <a:solidFill>
                            <a:schemeClr val="tx1"/>
                          </a:solidFill>
                          <a:effectLst/>
                          <a:latin typeface="+mn-lt"/>
                          <a:ea typeface="+mn-ea"/>
                          <a:cs typeface="+mn-cs"/>
                        </a:rPr>
                        <a:t>Description</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831644">
                <a:tc>
                  <a:txBody>
                    <a:bodyPr/>
                    <a:lstStyle/>
                    <a:p>
                      <a:pPr algn="l" fontAlgn="t"/>
                      <a:endParaRPr lang="en-IN" dirty="0">
                        <a:effectLst/>
                        <a:latin typeface="Verdana" panose="020B0604030504040204" pitchFamily="34" charset="0"/>
                      </a:endParaRP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800" b="1" i="0" kern="1200" dirty="0">
                          <a:solidFill>
                            <a:schemeClr val="tx1"/>
                          </a:solidFill>
                          <a:effectLst/>
                          <a:latin typeface="Times New Roman" pitchFamily="18" charset="0"/>
                          <a:ea typeface="+mn-ea"/>
                          <a:cs typeface="Times New Roman" pitchFamily="18" charset="0"/>
                        </a:rPr>
                        <a:t>Slides</a:t>
                      </a:r>
                    </a:p>
                    <a:p>
                      <a:pPr algn="l" fontAlgn="t"/>
                      <a:r>
                        <a:rPr lang="en-US" sz="1800" b="0" i="0" kern="1200" dirty="0">
                          <a:solidFill>
                            <a:schemeClr val="tx1"/>
                          </a:solidFill>
                          <a:effectLst/>
                          <a:latin typeface="Times New Roman" pitchFamily="18" charset="0"/>
                          <a:ea typeface="+mn-ea"/>
                          <a:cs typeface="Times New Roman" pitchFamily="18" charset="0"/>
                        </a:rPr>
                        <a:t>Prints a slide on every page. This is the most common printing option</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993440">
                <a:tc>
                  <a:txBody>
                    <a:bodyPr/>
                    <a:lstStyle/>
                    <a:p>
                      <a:pPr algn="l" fontAlgn="t"/>
                      <a:endParaRPr lang="en-IN" dirty="0">
                        <a:effectLst/>
                        <a:latin typeface="Verdana" panose="020B0604030504040204" pitchFamily="34" charset="0"/>
                      </a:endParaRPr>
                    </a:p>
                  </a:txBody>
                  <a:tcPr marL="60960" marR="60960" marT="60960" marB="60960">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r>
                        <a:rPr lang="en-US" sz="1800" b="1" i="0" kern="1200" dirty="0" smtClean="0">
                          <a:solidFill>
                            <a:schemeClr val="tx1"/>
                          </a:solidFill>
                          <a:effectLst/>
                          <a:latin typeface="Times New Roman" pitchFamily="18" charset="0"/>
                          <a:ea typeface="+mn-ea"/>
                          <a:cs typeface="Times New Roman" pitchFamily="18" charset="0"/>
                        </a:rPr>
                        <a:t>Handouts</a:t>
                      </a:r>
                    </a:p>
                    <a:p>
                      <a:pPr algn="just"/>
                      <a:r>
                        <a:rPr lang="en-US" sz="1800" b="0" i="0" kern="1200" dirty="0" smtClean="0">
                          <a:solidFill>
                            <a:schemeClr val="tx1"/>
                          </a:solidFill>
                          <a:effectLst/>
                          <a:latin typeface="Times New Roman" pitchFamily="18" charset="0"/>
                          <a:ea typeface="+mn-ea"/>
                          <a:cs typeface="Times New Roman" pitchFamily="18" charset="0"/>
                        </a:rPr>
                        <a:t>Prints many slides in one page. Usually this document is distributed to the audience</a:t>
                      </a:r>
                    </a:p>
                    <a:p>
                      <a:pPr algn="l" fontAlgn="t"/>
                      <a:endParaRPr lang="en-US" dirty="0">
                        <a:effectLst/>
                        <a:latin typeface="Verdana" panose="020B0604030504040204" pitchFamily="34" charset="0"/>
                      </a:endParaRPr>
                    </a:p>
                  </a:txBody>
                  <a:tcPr marL="60960" marR="60960" marT="60960" marB="60960">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2"/>
                  </a:ext>
                </a:extLst>
              </a:tr>
            </a:tbl>
          </a:graphicData>
        </a:graphic>
      </p:graphicFrame>
      <p:pic>
        <p:nvPicPr>
          <p:cNvPr id="4097" name="Picture 1" descr="https://elearn.ellak.gr/pluginfile.php/4302/mod_page/content/15/impress-print-slid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418602"/>
            <a:ext cx="2305050" cy="1704975"/>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https://elearn.ellak.gr/pluginfile.php/4302/mod_page/content/15/impress-print-handout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725" y="3311703"/>
            <a:ext cx="2295525" cy="315277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normAutofit lnSpcReduction="10000"/>
          </a:bodyPr>
          <a:lstStyle/>
          <a:p>
            <a:fld id="{26A31B2F-AFDF-4768-87BA-3AF3DB3FE775}" type="slidenum">
              <a:rPr lang="en-US" smtClean="0"/>
              <a:pPr/>
              <a:t>112</a:t>
            </a:fld>
            <a:endParaRPr lang="en-US" dirty="0"/>
          </a:p>
        </p:txBody>
      </p:sp>
      <p:sp>
        <p:nvSpPr>
          <p:cNvPr id="9" name="Title 1"/>
          <p:cNvSpPr txBox="1">
            <a:spLocks/>
          </p:cNvSpPr>
          <p:nvPr/>
        </p:nvSpPr>
        <p:spPr>
          <a:xfrm>
            <a:off x="838200" y="761982"/>
            <a:ext cx="10515600" cy="451521"/>
          </a:xfrm>
          <a:prstGeom prst="rect">
            <a:avLst/>
          </a:prstGeom>
        </p:spPr>
        <p:txBody>
          <a:bodyPr vert="horz" lIns="107287" tIns="53643" rIns="107287" bIns="53643" anchor="b">
            <a:normAutofit fontScale="92500" lnSpcReduction="20000"/>
          </a:bodyPr>
          <a:lstStyle>
            <a:lvl1pPr algn="l" rtl="0" eaLnBrk="1" latinLnBrk="0" hangingPunct="1">
              <a:spcBef>
                <a:spcPct val="0"/>
              </a:spcBef>
              <a:buNone/>
              <a:defRPr sz="2500" kern="1200">
                <a:solidFill>
                  <a:schemeClr val="bg1"/>
                </a:solidFill>
                <a:latin typeface="Times New Roman" pitchFamily="18" charset="0"/>
                <a:ea typeface="+mj-ea"/>
                <a:cs typeface="Times New Roman" pitchFamily="18" charset="0"/>
              </a:defRPr>
            </a:lvl1pPr>
            <a:extLst/>
          </a:lstStyle>
          <a:p>
            <a:pPr fontAlgn="auto">
              <a:spcAft>
                <a:spcPts val="0"/>
              </a:spcAft>
            </a:pPr>
            <a:r>
              <a:rPr lang="en-IN" sz="2800" b="1" smtClean="0"/>
              <a:t>Controlling printing</a:t>
            </a:r>
            <a:endParaRPr lang="en-IN" sz="2800" b="1" dirty="0"/>
          </a:p>
        </p:txBody>
      </p:sp>
    </p:spTree>
    <p:extLst>
      <p:ext uri="{BB962C8B-B14F-4D97-AF65-F5344CB8AC3E}">
        <p14:creationId xmlns:p14="http://schemas.microsoft.com/office/powerpoint/2010/main" val="805386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25917432"/>
              </p:ext>
            </p:extLst>
          </p:nvPr>
        </p:nvGraphicFramePr>
        <p:xfrm>
          <a:off x="2403566" y="1649026"/>
          <a:ext cx="7426662" cy="4923207"/>
        </p:xfrm>
        <a:graphic>
          <a:graphicData uri="http://schemas.openxmlformats.org/drawingml/2006/table">
            <a:tbl>
              <a:tblPr/>
              <a:tblGrid>
                <a:gridCol w="3713331">
                  <a:extLst>
                    <a:ext uri="{9D8B030D-6E8A-4147-A177-3AD203B41FA5}">
                      <a16:colId xmlns:a16="http://schemas.microsoft.com/office/drawing/2014/main" val="20000"/>
                    </a:ext>
                  </a:extLst>
                </a:gridCol>
                <a:gridCol w="3713331">
                  <a:extLst>
                    <a:ext uri="{9D8B030D-6E8A-4147-A177-3AD203B41FA5}">
                      <a16:colId xmlns:a16="http://schemas.microsoft.com/office/drawing/2014/main" val="20001"/>
                    </a:ext>
                  </a:extLst>
                </a:gridCol>
              </a:tblGrid>
              <a:tr h="2594556">
                <a:tc>
                  <a:txBody>
                    <a:bodyPr/>
                    <a:lstStyle/>
                    <a:p>
                      <a:pPr algn="l" fontAlgn="t"/>
                      <a:endParaRPr lang="en-IN" dirty="0">
                        <a:effectLst/>
                        <a:latin typeface="Verdana" panose="020B0604030504040204" pitchFamily="34" charset="0"/>
                      </a:endParaRP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b="1" dirty="0">
                          <a:latin typeface="Times New Roman" pitchFamily="18" charset="0"/>
                          <a:cs typeface="Times New Roman" pitchFamily="18" charset="0"/>
                        </a:rPr>
                        <a:t>Notes</a:t>
                      </a:r>
                      <a:endParaRPr lang="en-US" b="1" dirty="0">
                        <a:solidFill>
                          <a:srgbClr val="666666"/>
                        </a:solidFill>
                        <a:effectLst/>
                        <a:latin typeface="Times New Roman" pitchFamily="18" charset="0"/>
                        <a:cs typeface="Times New Roman" pitchFamily="18" charset="0"/>
                      </a:endParaRPr>
                    </a:p>
                    <a:p>
                      <a:pPr algn="just" fontAlgn="t"/>
                      <a:r>
                        <a:rPr lang="en-US" dirty="0">
                          <a:effectLst/>
                          <a:latin typeface="Times New Roman" pitchFamily="18" charset="0"/>
                          <a:cs typeface="Times New Roman" pitchFamily="18" charset="0"/>
                        </a:rPr>
                        <a:t>Prints a slide with the notes in every page. This format is useful for the presenter as an aid in presentation and for distributing in the audience as well</a:t>
                      </a:r>
                    </a:p>
                  </a:txBody>
                  <a:tcPr marL="60960" marR="60960" marT="60960" marB="6096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328651">
                <a:tc>
                  <a:txBody>
                    <a:bodyPr/>
                    <a:lstStyle/>
                    <a:p>
                      <a:pPr algn="l" fontAlgn="t"/>
                      <a:endParaRPr lang="en-IN" dirty="0">
                        <a:effectLst/>
                        <a:latin typeface="Verdana" panose="020B0604030504040204" pitchFamily="34" charset="0"/>
                      </a:endParaRPr>
                    </a:p>
                  </a:txBody>
                  <a:tcPr marL="60960" marR="60960" marT="60960" marB="60960">
                    <a:lnL>
                      <a:noFill/>
                    </a:lnL>
                    <a:lnR>
                      <a:noFill/>
                    </a:lnR>
                    <a:lnT w="762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b="1" dirty="0">
                          <a:latin typeface="Times New Roman" pitchFamily="18" charset="0"/>
                          <a:cs typeface="Times New Roman" pitchFamily="18" charset="0"/>
                        </a:rPr>
                        <a:t>Outline</a:t>
                      </a:r>
                    </a:p>
                    <a:p>
                      <a:pPr algn="just" fontAlgn="t"/>
                      <a:r>
                        <a:rPr lang="en-US" dirty="0">
                          <a:effectLst/>
                          <a:latin typeface="Times New Roman" pitchFamily="18" charset="0"/>
                          <a:cs typeface="Times New Roman" pitchFamily="18" charset="0"/>
                        </a:rPr>
                        <a:t>Print only the Outline text used in the presentation</a:t>
                      </a:r>
                    </a:p>
                  </a:txBody>
                  <a:tcPr marL="60960" marR="60960" marT="60960" marB="60960">
                    <a:lnL>
                      <a:noFill/>
                    </a:lnL>
                    <a:lnR>
                      <a:noFill/>
                    </a:lnR>
                    <a:lnT w="762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1"/>
                  </a:ext>
                </a:extLst>
              </a:tr>
            </a:tbl>
          </a:graphicData>
        </a:graphic>
      </p:graphicFrame>
      <p:pic>
        <p:nvPicPr>
          <p:cNvPr id="5121" name="Picture 1" descr="https://elearn.ellak.gr/pluginfile.php/4302/mod_page/content/15/impress-print-not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3566" y="1649026"/>
            <a:ext cx="19050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elearn.ellak.gr/pluginfile.php/4302/mod_page/content/15/impress-print-outlin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3566" y="4325551"/>
            <a:ext cx="1905000" cy="28003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113</a:t>
            </a:fld>
            <a:endParaRPr lang="en-US" dirty="0"/>
          </a:p>
        </p:txBody>
      </p:sp>
      <p:sp>
        <p:nvSpPr>
          <p:cNvPr id="7" name="Title 1"/>
          <p:cNvSpPr>
            <a:spLocks noGrp="1"/>
          </p:cNvSpPr>
          <p:nvPr>
            <p:ph type="title"/>
          </p:nvPr>
        </p:nvSpPr>
        <p:spPr>
          <a:xfrm>
            <a:off x="838200" y="761982"/>
            <a:ext cx="10515600" cy="451521"/>
          </a:xfrm>
        </p:spPr>
        <p:txBody>
          <a:bodyPr>
            <a:normAutofit fontScale="90000"/>
          </a:bodyPr>
          <a:lstStyle/>
          <a:p>
            <a:r>
              <a:rPr lang="en-IN" sz="2800" b="1" dirty="0"/>
              <a:t>Controlling </a:t>
            </a:r>
            <a:r>
              <a:rPr lang="en-IN" sz="2800" b="1" dirty="0" smtClean="0"/>
              <a:t>printing</a:t>
            </a:r>
            <a:endParaRPr lang="en-IN" sz="2800" b="1" dirty="0"/>
          </a:p>
        </p:txBody>
      </p:sp>
    </p:spTree>
    <p:extLst>
      <p:ext uri="{BB962C8B-B14F-4D97-AF65-F5344CB8AC3E}">
        <p14:creationId xmlns:p14="http://schemas.microsoft.com/office/powerpoint/2010/main" val="446980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Understanding GUI</a:t>
            </a:r>
            <a:endParaRPr lang="en-IN" dirty="0"/>
          </a:p>
        </p:txBody>
      </p:sp>
      <p:sp>
        <p:nvSpPr>
          <p:cNvPr id="3" name="Content Placeholder 2"/>
          <p:cNvSpPr>
            <a:spLocks noGrp="1"/>
          </p:cNvSpPr>
          <p:nvPr>
            <p:ph idx="1"/>
          </p:nvPr>
        </p:nvSpPr>
        <p:spPr/>
        <p:txBody>
          <a:bodyPr>
            <a:normAutofit/>
          </a:bodyPr>
          <a:lstStyle/>
          <a:p>
            <a:r>
              <a:rPr lang="en-IN" sz="2400" b="1" i="1" dirty="0"/>
              <a:t>Properties</a:t>
            </a:r>
            <a:endParaRPr lang="en-IN" b="1" i="1" dirty="0"/>
          </a:p>
          <a:p>
            <a:pPr marL="0" indent="0" algn="just">
              <a:buNone/>
            </a:pPr>
            <a:r>
              <a:rPr lang="en-US" dirty="0" smtClean="0"/>
              <a:t>       Shows </a:t>
            </a:r>
            <a:r>
              <a:rPr lang="en-US" dirty="0"/>
              <a:t>properties of the selected object. When you select a slide it shows the slide layouts included within Impress</a:t>
            </a:r>
            <a:r>
              <a:rPr lang="en-US" dirty="0" smtClean="0"/>
              <a:t>.</a:t>
            </a:r>
          </a:p>
          <a:p>
            <a:pPr algn="just"/>
            <a:r>
              <a:rPr lang="en-IN" sz="2400" b="1" i="1" dirty="0" smtClean="0"/>
              <a:t>Slide </a:t>
            </a:r>
            <a:r>
              <a:rPr lang="en-IN" sz="2400" b="1" i="1" dirty="0"/>
              <a:t>Transition</a:t>
            </a:r>
          </a:p>
          <a:p>
            <a:pPr marL="0" indent="0" algn="just">
              <a:buNone/>
            </a:pPr>
            <a:r>
              <a:rPr lang="en-US" dirty="0" smtClean="0"/>
              <a:t>       Slide </a:t>
            </a:r>
            <a:r>
              <a:rPr lang="en-US" dirty="0"/>
              <a:t>Transitions affect how the presentation advances to the next slide. Impress has several transitions effects available. The default is set to No </a:t>
            </a:r>
            <a:r>
              <a:rPr lang="en-US" dirty="0" smtClean="0"/>
              <a:t>Transition.</a:t>
            </a:r>
          </a:p>
          <a:p>
            <a:pPr algn="just"/>
            <a:r>
              <a:rPr lang="en-IN" sz="2400" b="1" i="1" dirty="0"/>
              <a:t>Custom Animation</a:t>
            </a:r>
          </a:p>
          <a:p>
            <a:pPr marL="0" indent="0" algn="just">
              <a:buNone/>
            </a:pPr>
            <a:r>
              <a:rPr lang="en-US" dirty="0" smtClean="0"/>
              <a:t>       A </a:t>
            </a:r>
            <a:r>
              <a:rPr lang="en-US" dirty="0"/>
              <a:t>variety of animations can be used to emphasize or enhance different elements of each slide.  The Custom Animation section provides an easy way to add, change, or remove animations.</a:t>
            </a:r>
            <a:endParaRPr lang="en-IN" b="1" dirty="0"/>
          </a:p>
          <a:p>
            <a:pPr marL="0" indent="0" algn="just">
              <a:buNone/>
            </a:pPr>
            <a:endParaRPr lang="en-IN" dirty="0"/>
          </a:p>
        </p:txBody>
      </p:sp>
      <p:sp>
        <p:nvSpPr>
          <p:cNvPr id="7" name="Slide Number Placeholder 6"/>
          <p:cNvSpPr>
            <a:spLocks noGrp="1"/>
          </p:cNvSpPr>
          <p:nvPr>
            <p:ph type="sldNum" sz="quarter" idx="12"/>
          </p:nvPr>
        </p:nvSpPr>
        <p:spPr/>
        <p:txBody>
          <a:bodyPr>
            <a:normAutofit lnSpcReduction="10000"/>
          </a:bodyPr>
          <a:lstStyle/>
          <a:p>
            <a:fld id="{26A31B2F-AFDF-4768-87BA-3AF3DB3FE775}" type="slidenum">
              <a:rPr lang="en-US" smtClean="0"/>
              <a:pPr/>
              <a:t>12</a:t>
            </a:fld>
            <a:endParaRPr lang="en-US" dirty="0"/>
          </a:p>
        </p:txBody>
      </p:sp>
    </p:spTree>
    <p:extLst>
      <p:ext uri="{BB962C8B-B14F-4D97-AF65-F5344CB8AC3E}">
        <p14:creationId xmlns:p14="http://schemas.microsoft.com/office/powerpoint/2010/main" val="28825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Understanding GUI</a:t>
            </a:r>
            <a:endParaRPr lang="en-IN" dirty="0"/>
          </a:p>
        </p:txBody>
      </p:sp>
      <p:sp>
        <p:nvSpPr>
          <p:cNvPr id="3" name="Content Placeholder 2"/>
          <p:cNvSpPr>
            <a:spLocks noGrp="1"/>
          </p:cNvSpPr>
          <p:nvPr>
            <p:ph idx="1"/>
          </p:nvPr>
        </p:nvSpPr>
        <p:spPr>
          <a:xfrm>
            <a:off x="846826" y="1308039"/>
            <a:ext cx="10515600" cy="4481171"/>
          </a:xfrm>
        </p:spPr>
        <p:txBody>
          <a:bodyPr>
            <a:normAutofit fontScale="92500" lnSpcReduction="20000"/>
          </a:bodyPr>
          <a:lstStyle/>
          <a:p>
            <a:r>
              <a:rPr lang="en-IN" sz="2600" b="1" i="1" dirty="0"/>
              <a:t>Master Pages</a:t>
            </a:r>
          </a:p>
          <a:p>
            <a:pPr marL="0" indent="0" algn="just">
              <a:buNone/>
            </a:pPr>
            <a:r>
              <a:rPr lang="en-US" dirty="0" smtClean="0"/>
              <a:t>      </a:t>
            </a:r>
            <a:r>
              <a:rPr lang="en-US" sz="2400" dirty="0" smtClean="0"/>
              <a:t>Here </a:t>
            </a:r>
            <a:r>
              <a:rPr lang="en-US" sz="2400" dirty="0"/>
              <a:t>you define the page (slide) style for </a:t>
            </a:r>
            <a:r>
              <a:rPr lang="en-US" sz="2400" dirty="0" smtClean="0"/>
              <a:t>the </a:t>
            </a:r>
            <a:r>
              <a:rPr lang="en-US" sz="2400" dirty="0"/>
              <a:t>presentation. Impress includes several designs of Master Pages (slide masters). One of them – Default – is blank, and the rest have background and styled text</a:t>
            </a:r>
            <a:r>
              <a:rPr lang="en-US" sz="2400" dirty="0" smtClean="0"/>
              <a:t>.</a:t>
            </a:r>
          </a:p>
          <a:p>
            <a:r>
              <a:rPr lang="en-IN" sz="2600" b="1" i="1" dirty="0"/>
              <a:t>Styles and Formatting</a:t>
            </a:r>
          </a:p>
          <a:p>
            <a:pPr marL="0" indent="0">
              <a:buNone/>
            </a:pPr>
            <a:r>
              <a:rPr lang="en-US" sz="2400" dirty="0" smtClean="0"/>
              <a:t>       Here </a:t>
            </a:r>
            <a:r>
              <a:rPr lang="en-US" sz="2400" dirty="0"/>
              <a:t>one can edit and apply styles like in Writer</a:t>
            </a:r>
            <a:r>
              <a:rPr lang="en-US" sz="2400" dirty="0" smtClean="0"/>
              <a:t>.</a:t>
            </a:r>
          </a:p>
          <a:p>
            <a:r>
              <a:rPr lang="en-IN" sz="2600" b="1" i="1" dirty="0"/>
              <a:t>Gallery</a:t>
            </a:r>
          </a:p>
          <a:p>
            <a:pPr marL="0" indent="0" algn="just">
              <a:buNone/>
            </a:pPr>
            <a:r>
              <a:rPr lang="en-US" dirty="0" smtClean="0"/>
              <a:t>       </a:t>
            </a:r>
            <a:r>
              <a:rPr lang="en-US" sz="2400" dirty="0" smtClean="0"/>
              <a:t>Opens </a:t>
            </a:r>
            <a:r>
              <a:rPr lang="en-US" sz="2400" dirty="0"/>
              <a:t>the Impress gallery where </a:t>
            </a:r>
            <a:r>
              <a:rPr lang="en-US" sz="2400" dirty="0" smtClean="0"/>
              <a:t>one </a:t>
            </a:r>
            <a:r>
              <a:rPr lang="en-US" sz="2400" dirty="0"/>
              <a:t>can insert an object (graphic, sound or video) from the LibreOffice Gallery into your </a:t>
            </a:r>
            <a:r>
              <a:rPr lang="en-US" sz="2400" dirty="0" smtClean="0"/>
              <a:t>presentation</a:t>
            </a:r>
            <a:endParaRPr lang="en-IN" dirty="0"/>
          </a:p>
          <a:p>
            <a:r>
              <a:rPr lang="en-IN" sz="2600" b="1" i="1" dirty="0"/>
              <a:t>Navigator</a:t>
            </a:r>
          </a:p>
          <a:p>
            <a:pPr marL="0" indent="0" algn="just">
              <a:buNone/>
            </a:pPr>
            <a:r>
              <a:rPr lang="en-US" sz="2400" dirty="0" smtClean="0"/>
              <a:t>         Opens </a:t>
            </a:r>
            <a:r>
              <a:rPr lang="en-US" sz="2400" dirty="0"/>
              <a:t>the Impress </a:t>
            </a:r>
            <a:r>
              <a:rPr lang="en-US" sz="2300" b="1" dirty="0"/>
              <a:t>navigator</a:t>
            </a:r>
            <a:r>
              <a:rPr lang="en-US" sz="2400" dirty="0"/>
              <a:t>, in which </a:t>
            </a:r>
            <a:r>
              <a:rPr lang="en-US" sz="2400" dirty="0" smtClean="0"/>
              <a:t>one </a:t>
            </a:r>
            <a:r>
              <a:rPr lang="en-US" sz="2400" dirty="0"/>
              <a:t>can quickly move to another slide or select an object on a slide.</a:t>
            </a:r>
            <a:endParaRPr lang="en-IN" sz="2200" b="1" i="1" dirty="0"/>
          </a:p>
        </p:txBody>
      </p:sp>
      <p:sp>
        <p:nvSpPr>
          <p:cNvPr id="8" name="Slide Number Placeholder 7"/>
          <p:cNvSpPr>
            <a:spLocks noGrp="1"/>
          </p:cNvSpPr>
          <p:nvPr>
            <p:ph type="sldNum" sz="quarter" idx="12"/>
          </p:nvPr>
        </p:nvSpPr>
        <p:spPr/>
        <p:txBody>
          <a:bodyPr>
            <a:normAutofit lnSpcReduction="10000"/>
          </a:bodyPr>
          <a:lstStyle/>
          <a:p>
            <a:fld id="{26A31B2F-AFDF-4768-87BA-3AF3DB3FE775}" type="slidenum">
              <a:rPr lang="en-US" smtClean="0"/>
              <a:pPr/>
              <a:t>13</a:t>
            </a:fld>
            <a:endParaRPr lang="en-US" dirty="0"/>
          </a:p>
        </p:txBody>
      </p:sp>
    </p:spTree>
    <p:extLst>
      <p:ext uri="{BB962C8B-B14F-4D97-AF65-F5344CB8AC3E}">
        <p14:creationId xmlns:p14="http://schemas.microsoft.com/office/powerpoint/2010/main" val="3619258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Understanding GUI</a:t>
            </a:r>
            <a:endParaRPr lang="en-IN" dirty="0"/>
          </a:p>
        </p:txBody>
      </p:sp>
      <p:sp>
        <p:nvSpPr>
          <p:cNvPr id="3" name="Content Placeholder 2"/>
          <p:cNvSpPr>
            <a:spLocks noGrp="1"/>
          </p:cNvSpPr>
          <p:nvPr>
            <p:ph idx="1"/>
          </p:nvPr>
        </p:nvSpPr>
        <p:spPr/>
        <p:txBody>
          <a:bodyPr/>
          <a:lstStyle/>
          <a:p>
            <a:r>
              <a:rPr lang="en-IN" b="1" dirty="0"/>
              <a:t>Status bar</a:t>
            </a:r>
          </a:p>
          <a:p>
            <a:pPr marL="0" indent="0" algn="just">
              <a:buNone/>
            </a:pPr>
            <a:r>
              <a:rPr lang="en-US" dirty="0"/>
              <a:t>The Status bar located at the bottom of the Impress window, contains information that you may find useful when working on a presentation.</a:t>
            </a:r>
            <a:endParaRPr lang="en-IN" dirty="0"/>
          </a:p>
        </p:txBody>
      </p:sp>
      <p:pic>
        <p:nvPicPr>
          <p:cNvPr id="4098" name="Picture 2" descr="https://elearn.ellak.gr/pluginfile.php/4102/mod_page/content/10/impress-status-b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3137" y="4001294"/>
            <a:ext cx="7705725" cy="14668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14</a:t>
            </a:fld>
            <a:endParaRPr lang="en-US" dirty="0"/>
          </a:p>
        </p:txBody>
      </p:sp>
    </p:spTree>
    <p:extLst>
      <p:ext uri="{BB962C8B-B14F-4D97-AF65-F5344CB8AC3E}">
        <p14:creationId xmlns:p14="http://schemas.microsoft.com/office/powerpoint/2010/main" val="2596603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Understanding GUI</a:t>
            </a:r>
            <a:endParaRPr lang="en-IN" dirty="0"/>
          </a:p>
        </p:txBody>
      </p:sp>
      <p:sp>
        <p:nvSpPr>
          <p:cNvPr id="3" name="Content Placeholder 2"/>
          <p:cNvSpPr>
            <a:spLocks noGrp="1"/>
          </p:cNvSpPr>
          <p:nvPr>
            <p:ph idx="1"/>
          </p:nvPr>
        </p:nvSpPr>
        <p:spPr/>
        <p:txBody>
          <a:bodyPr>
            <a:normAutofit/>
          </a:bodyPr>
          <a:lstStyle/>
          <a:p>
            <a:r>
              <a:rPr lang="en-IN" b="1" dirty="0"/>
              <a:t>Toolbars</a:t>
            </a:r>
          </a:p>
          <a:p>
            <a:pPr marL="0" indent="0" algn="just">
              <a:buNone/>
            </a:pPr>
            <a:r>
              <a:rPr lang="en-US" dirty="0"/>
              <a:t>Many toolbars can be used during slide creation; they can be displayed or hidden by going to </a:t>
            </a:r>
            <a:r>
              <a:rPr lang="en-US" i="1" dirty="0"/>
              <a:t>View &gt; Toolbars</a:t>
            </a:r>
            <a:r>
              <a:rPr lang="en-US" dirty="0"/>
              <a:t> on the main menu bar</a:t>
            </a:r>
            <a:r>
              <a:rPr lang="en-US" dirty="0" smtClean="0"/>
              <a:t>. </a:t>
            </a:r>
            <a:endParaRPr lang="en-US" b="1" dirty="0"/>
          </a:p>
          <a:p>
            <a:pPr marL="0" indent="0" algn="just">
              <a:buNone/>
            </a:pPr>
            <a:r>
              <a:rPr lang="en-US" dirty="0" smtClean="0"/>
              <a:t>For ex: </a:t>
            </a:r>
            <a:r>
              <a:rPr lang="en-US" sz="2000" i="1" dirty="0" smtClean="0"/>
              <a:t>Standard </a:t>
            </a:r>
            <a:r>
              <a:rPr lang="en-US" sz="2000" i="1" dirty="0"/>
              <a:t>toolbar</a:t>
            </a:r>
            <a:r>
              <a:rPr lang="en-US" sz="2000" dirty="0"/>
              <a:t> contains the most frequently used commands. </a:t>
            </a:r>
            <a:endParaRPr lang="en-US" sz="2000" dirty="0" smtClean="0"/>
          </a:p>
          <a:p>
            <a:pPr marL="0" indent="0" algn="just">
              <a:buNone/>
            </a:pPr>
            <a:r>
              <a:rPr lang="en-US" sz="2000" dirty="0" smtClean="0"/>
              <a:t>It </a:t>
            </a:r>
            <a:r>
              <a:rPr lang="en-US" sz="2000" dirty="0"/>
              <a:t>has some similarities with Writer but has some commands specific to Impress.</a:t>
            </a:r>
          </a:p>
          <a:p>
            <a:pPr marL="0" indent="0">
              <a:buNone/>
            </a:pPr>
            <a:r>
              <a:rPr lang="en-IN" dirty="0" smtClean="0"/>
              <a:t/>
            </a:r>
            <a:br>
              <a:rPr lang="en-IN" dirty="0" smtClean="0"/>
            </a:br>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15</a:t>
            </a:fld>
            <a:endParaRPr lang="en-US" dirty="0"/>
          </a:p>
        </p:txBody>
      </p:sp>
    </p:spTree>
    <p:extLst>
      <p:ext uri="{BB962C8B-B14F-4D97-AF65-F5344CB8AC3E}">
        <p14:creationId xmlns:p14="http://schemas.microsoft.com/office/powerpoint/2010/main" val="353904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Understanding GUI</a:t>
            </a:r>
            <a:endParaRPr lang="en-IN" dirty="0"/>
          </a:p>
        </p:txBody>
      </p:sp>
      <p:sp>
        <p:nvSpPr>
          <p:cNvPr id="3" name="Content Placeholder 2"/>
          <p:cNvSpPr>
            <a:spLocks noGrp="1"/>
          </p:cNvSpPr>
          <p:nvPr>
            <p:ph idx="1"/>
          </p:nvPr>
        </p:nvSpPr>
        <p:spPr/>
        <p:txBody>
          <a:bodyPr/>
          <a:lstStyle/>
          <a:p>
            <a:endParaRPr lang="en-IN" dirty="0"/>
          </a:p>
        </p:txBody>
      </p:sp>
      <p:pic>
        <p:nvPicPr>
          <p:cNvPr id="5122" name="Picture 2" descr="https://elearn.ellak.gr/pluginfile.php/4102/mod_page/content/10/impress-standard-toolb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2125" y="1487564"/>
            <a:ext cx="7445828" cy="436577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16</a:t>
            </a:fld>
            <a:endParaRPr lang="en-US" dirty="0"/>
          </a:p>
        </p:txBody>
      </p:sp>
    </p:spTree>
    <p:extLst>
      <p:ext uri="{BB962C8B-B14F-4D97-AF65-F5344CB8AC3E}">
        <p14:creationId xmlns:p14="http://schemas.microsoft.com/office/powerpoint/2010/main" val="129726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Saving a Presentation</a:t>
            </a:r>
            <a:endParaRPr lang="en-IN" dirty="0"/>
          </a:p>
        </p:txBody>
      </p:sp>
      <p:sp>
        <p:nvSpPr>
          <p:cNvPr id="3" name="Content Placeholder 2"/>
          <p:cNvSpPr>
            <a:spLocks noGrp="1"/>
          </p:cNvSpPr>
          <p:nvPr>
            <p:ph idx="1"/>
          </p:nvPr>
        </p:nvSpPr>
        <p:spPr/>
        <p:txBody>
          <a:bodyPr/>
          <a:lstStyle/>
          <a:p>
            <a:r>
              <a:rPr lang="en-US" dirty="0" smtClean="0"/>
              <a:t>Choose File -&gt; </a:t>
            </a:r>
            <a:r>
              <a:rPr lang="en-US" b="1" dirty="0" smtClean="0"/>
              <a:t>Save</a:t>
            </a:r>
            <a:r>
              <a:rPr lang="en-US" dirty="0" smtClean="0"/>
              <a:t> from the menu bar</a:t>
            </a:r>
          </a:p>
          <a:p>
            <a:r>
              <a:rPr lang="en-US" dirty="0" smtClean="0"/>
              <a:t>Also </a:t>
            </a:r>
            <a:r>
              <a:rPr lang="en-US" sz="2000" dirty="0"/>
              <a:t>one</a:t>
            </a:r>
            <a:r>
              <a:rPr lang="en-US" dirty="0" smtClean="0"/>
              <a:t> can use keyboard shortcut </a:t>
            </a:r>
            <a:r>
              <a:rPr lang="en-US" dirty="0" err="1" smtClean="0"/>
              <a:t>Ctrl+S</a:t>
            </a:r>
            <a:r>
              <a:rPr lang="en-US" dirty="0" smtClean="0"/>
              <a:t> to save a document</a:t>
            </a:r>
          </a:p>
          <a:p>
            <a:r>
              <a:rPr lang="en-US" dirty="0" smtClean="0"/>
              <a:t>Or Click the </a:t>
            </a:r>
            <a:r>
              <a:rPr lang="en-US" b="1" dirty="0" smtClean="0"/>
              <a:t>Save </a:t>
            </a:r>
            <a:r>
              <a:rPr lang="en-US" dirty="0" smtClean="0"/>
              <a:t>icon on the Standard toolbar.</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17</a:t>
            </a:fld>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666226" y="2443584"/>
            <a:ext cx="7838894" cy="421618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5400" dirty="0" smtClean="0"/>
              <a:t>Working with Slides</a:t>
            </a:r>
            <a:endParaRPr lang="en-IN" sz="5400"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18</a:t>
            </a:fld>
            <a:endParaRPr lang="en-US"/>
          </a:p>
        </p:txBody>
      </p:sp>
    </p:spTree>
    <p:extLst>
      <p:ext uri="{BB962C8B-B14F-4D97-AF65-F5344CB8AC3E}">
        <p14:creationId xmlns:p14="http://schemas.microsoft.com/office/powerpoint/2010/main" val="328933969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About slides</a:t>
            </a:r>
            <a:endParaRPr lang="en-IN" dirty="0"/>
          </a:p>
        </p:txBody>
      </p:sp>
      <p:sp>
        <p:nvSpPr>
          <p:cNvPr id="3" name="Content Placeholder 2"/>
          <p:cNvSpPr>
            <a:spLocks noGrp="1"/>
          </p:cNvSpPr>
          <p:nvPr>
            <p:ph idx="1"/>
          </p:nvPr>
        </p:nvSpPr>
        <p:spPr/>
        <p:txBody>
          <a:bodyPr/>
          <a:lstStyle/>
          <a:p>
            <a:pPr algn="just"/>
            <a:r>
              <a:rPr lang="en-US" dirty="0" smtClean="0"/>
              <a:t>Slides </a:t>
            </a:r>
            <a:r>
              <a:rPr lang="en-US" dirty="0"/>
              <a:t>contain placeholders, which are areas on the slide that are enclosed by dotted borders</a:t>
            </a:r>
            <a:r>
              <a:rPr lang="en-US" dirty="0" smtClean="0"/>
              <a:t>.</a:t>
            </a:r>
          </a:p>
          <a:p>
            <a:pPr algn="just"/>
            <a:r>
              <a:rPr lang="en-US" dirty="0" smtClean="0"/>
              <a:t>Placeholders </a:t>
            </a:r>
            <a:r>
              <a:rPr lang="en-US" dirty="0"/>
              <a:t>can contain many different items, including text, pictures, and charts</a:t>
            </a:r>
            <a:r>
              <a:rPr lang="en-US" dirty="0" smtClean="0"/>
              <a:t>.</a:t>
            </a:r>
          </a:p>
          <a:p>
            <a:pPr algn="just"/>
            <a:r>
              <a:rPr lang="en-US" dirty="0" smtClean="0"/>
              <a:t>Some </a:t>
            </a:r>
            <a:r>
              <a:rPr lang="en-US" dirty="0"/>
              <a:t>placeholders have placeholder text, or text you can replace. </a:t>
            </a:r>
            <a:endParaRPr lang="en-US" dirty="0" smtClean="0"/>
          </a:p>
          <a:p>
            <a:pPr algn="just"/>
            <a:r>
              <a:rPr lang="en-US" dirty="0" smtClean="0"/>
              <a:t>They </a:t>
            </a:r>
            <a:r>
              <a:rPr lang="en-US" dirty="0"/>
              <a:t>also have thumbnail-sized icons that represent specific commands such as Insert Picture, Chart or Table.</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19</a:t>
            </a:fld>
            <a:endParaRPr lang="en-US" dirty="0"/>
          </a:p>
        </p:txBody>
      </p:sp>
    </p:spTree>
    <p:extLst>
      <p:ext uri="{BB962C8B-B14F-4D97-AF65-F5344CB8AC3E}">
        <p14:creationId xmlns:p14="http://schemas.microsoft.com/office/powerpoint/2010/main" val="2084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Presentation </a:t>
            </a:r>
            <a:endParaRPr lang="en-IN"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2</a:t>
            </a:fld>
            <a:endParaRPr lang="en-US"/>
          </a:p>
        </p:txBody>
      </p:sp>
    </p:spTree>
    <p:extLst>
      <p:ext uri="{BB962C8B-B14F-4D97-AF65-F5344CB8AC3E}">
        <p14:creationId xmlns:p14="http://schemas.microsoft.com/office/powerpoint/2010/main" val="259470654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44" y="753356"/>
            <a:ext cx="10680741" cy="452441"/>
          </a:xfrm>
        </p:spPr>
        <p:txBody>
          <a:bodyPr/>
          <a:lstStyle/>
          <a:p>
            <a:r>
              <a:rPr lang="en-US" b="1" dirty="0" smtClean="0"/>
              <a:t>Slide Layouts</a:t>
            </a:r>
            <a:endParaRPr lang="en-IN" dirty="0"/>
          </a:p>
        </p:txBody>
      </p:sp>
      <p:sp>
        <p:nvSpPr>
          <p:cNvPr id="3" name="Content Placeholder 2"/>
          <p:cNvSpPr>
            <a:spLocks noGrp="1"/>
          </p:cNvSpPr>
          <p:nvPr>
            <p:ph idx="1"/>
          </p:nvPr>
        </p:nvSpPr>
        <p:spPr/>
        <p:txBody>
          <a:bodyPr/>
          <a:lstStyle/>
          <a:p>
            <a:pPr algn="just"/>
            <a:r>
              <a:rPr lang="en-US" dirty="0" smtClean="0"/>
              <a:t>Every </a:t>
            </a:r>
            <a:r>
              <a:rPr lang="en-US" dirty="0"/>
              <a:t>slide </a:t>
            </a:r>
            <a:r>
              <a:rPr lang="en-US" dirty="0" smtClean="0"/>
              <a:t>can have a </a:t>
            </a:r>
            <a:r>
              <a:rPr lang="en-US" dirty="0"/>
              <a:t>predefined layout. Slide layouts contain formatting, positioning, and placeholders for all of the content that appears on a slide. For example the first slide by default is the has</a:t>
            </a:r>
            <a:r>
              <a:rPr lang="en-US" b="1" dirty="0"/>
              <a:t> Title Subtitle </a:t>
            </a:r>
            <a:r>
              <a:rPr lang="en-US" dirty="0"/>
              <a:t>slide layout. Slide layouts help us quickly create slides and keep consistency in our presentation.</a:t>
            </a:r>
          </a:p>
          <a:p>
            <a:endParaRPr lang="en-IN" dirty="0"/>
          </a:p>
        </p:txBody>
      </p:sp>
      <p:pic>
        <p:nvPicPr>
          <p:cNvPr id="2050" name="Picture 2" descr="https://elearn.ellak.gr/pluginfile.php/4104/mod_page/content/13/impress-slide-layou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6331" y="2896780"/>
            <a:ext cx="4565799" cy="293788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20</a:t>
            </a:fld>
            <a:endParaRPr lang="en-US" dirty="0"/>
          </a:p>
        </p:txBody>
      </p:sp>
    </p:spTree>
    <p:extLst>
      <p:ext uri="{BB962C8B-B14F-4D97-AF65-F5344CB8AC3E}">
        <p14:creationId xmlns:p14="http://schemas.microsoft.com/office/powerpoint/2010/main" val="99274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87865"/>
            <a:ext cx="10515600" cy="4989098"/>
          </a:xfrm>
        </p:spPr>
        <p:txBody>
          <a:bodyPr/>
          <a:lstStyle/>
          <a:p>
            <a:r>
              <a:rPr lang="en-US" b="1" i="1" dirty="0"/>
              <a:t>Title and Subtitle layout</a:t>
            </a:r>
          </a:p>
          <a:p>
            <a:pPr marL="0" indent="0" algn="just">
              <a:buNone/>
            </a:pPr>
            <a:r>
              <a:rPr lang="en-US" dirty="0"/>
              <a:t>This layout contains a placeholder </a:t>
            </a:r>
            <a:r>
              <a:rPr lang="en-US" dirty="0" smtClean="0"/>
              <a:t>for</a:t>
            </a:r>
            <a:r>
              <a:rPr lang="en-US" dirty="0"/>
              <a:t> </a:t>
            </a:r>
            <a:r>
              <a:rPr lang="en-US" b="1" dirty="0"/>
              <a:t>title</a:t>
            </a:r>
            <a:r>
              <a:rPr lang="en-US" dirty="0"/>
              <a:t> of your presentation and a </a:t>
            </a:r>
            <a:r>
              <a:rPr lang="en-US" b="1" dirty="0"/>
              <a:t>subtitle</a:t>
            </a:r>
            <a:r>
              <a:rPr lang="en-US" dirty="0"/>
              <a:t> text box for additional information. By default this is the first slide in a new Impress presentation.</a:t>
            </a:r>
          </a:p>
          <a:p>
            <a:endParaRPr lang="en-IN" dirty="0"/>
          </a:p>
        </p:txBody>
      </p:sp>
      <p:pic>
        <p:nvPicPr>
          <p:cNvPr id="3074" name="Picture 2" descr="https://elearn.ellak.gr/pluginfile.php/4104/mod_page/content/13/impress-slide-layout-title-subtit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3553" y="2996745"/>
            <a:ext cx="4741165" cy="354402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21</a:t>
            </a:fld>
            <a:endParaRPr lang="en-US" dirty="0"/>
          </a:p>
        </p:txBody>
      </p:sp>
      <p:sp>
        <p:nvSpPr>
          <p:cNvPr id="5" name="Title 1"/>
          <p:cNvSpPr>
            <a:spLocks noGrp="1"/>
          </p:cNvSpPr>
          <p:nvPr>
            <p:ph type="title"/>
          </p:nvPr>
        </p:nvSpPr>
        <p:spPr>
          <a:xfrm>
            <a:off x="1320800" y="761982"/>
            <a:ext cx="10680741" cy="452441"/>
          </a:xfrm>
        </p:spPr>
        <p:txBody>
          <a:bodyPr/>
          <a:lstStyle/>
          <a:p>
            <a:r>
              <a:rPr lang="en-US" b="1" dirty="0" smtClean="0"/>
              <a:t>Slide Layouts</a:t>
            </a:r>
            <a:endParaRPr lang="en-IN" dirty="0"/>
          </a:p>
        </p:txBody>
      </p:sp>
    </p:spTree>
    <p:extLst>
      <p:ext uri="{BB962C8B-B14F-4D97-AF65-F5344CB8AC3E}">
        <p14:creationId xmlns:p14="http://schemas.microsoft.com/office/powerpoint/2010/main" val="2618056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695" y="1243333"/>
            <a:ext cx="10515600" cy="5382204"/>
          </a:xfrm>
        </p:spPr>
        <p:txBody>
          <a:bodyPr/>
          <a:lstStyle/>
          <a:p>
            <a:r>
              <a:rPr lang="en-US" b="1" i="1" dirty="0"/>
              <a:t>Title and content layout</a:t>
            </a:r>
          </a:p>
          <a:p>
            <a:pPr marL="0" indent="0" algn="just">
              <a:buNone/>
            </a:pPr>
            <a:r>
              <a:rPr lang="en-US" dirty="0"/>
              <a:t>This is the most common layout. It uses a title for your slide and a placeholder to insert content. The contents can be</a:t>
            </a:r>
          </a:p>
          <a:p>
            <a:pPr algn="just">
              <a:buFont typeface="Wingdings" panose="05000000000000000000" pitchFamily="2" charset="2"/>
              <a:buChar char="Ø"/>
            </a:pPr>
            <a:r>
              <a:rPr lang="en-US" dirty="0"/>
              <a:t>Text formatted as a bulleted list or</a:t>
            </a:r>
          </a:p>
          <a:p>
            <a:pPr algn="just">
              <a:buFont typeface="Wingdings" panose="05000000000000000000" pitchFamily="2" charset="2"/>
              <a:buChar char="Ø"/>
            </a:pPr>
            <a:r>
              <a:rPr lang="en-US" dirty="0"/>
              <a:t>any other object (image, table, chart, audio or video)</a:t>
            </a:r>
          </a:p>
          <a:p>
            <a:endParaRPr lang="en-IN" dirty="0"/>
          </a:p>
        </p:txBody>
      </p:sp>
      <p:pic>
        <p:nvPicPr>
          <p:cNvPr id="4098" name="Picture 2" descr="https://elearn.ellak.gr/pluginfile.php/4104/mod_page/content/13/impress-slide-layout-conten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3337" y="3259696"/>
            <a:ext cx="4588461" cy="345729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22</a:t>
            </a:fld>
            <a:endParaRPr lang="en-US" dirty="0"/>
          </a:p>
        </p:txBody>
      </p:sp>
      <p:sp>
        <p:nvSpPr>
          <p:cNvPr id="5" name="Title 1"/>
          <p:cNvSpPr>
            <a:spLocks noGrp="1"/>
          </p:cNvSpPr>
          <p:nvPr>
            <p:ph type="title"/>
          </p:nvPr>
        </p:nvSpPr>
        <p:spPr>
          <a:xfrm>
            <a:off x="1165532" y="761982"/>
            <a:ext cx="10680741" cy="452441"/>
          </a:xfrm>
        </p:spPr>
        <p:txBody>
          <a:bodyPr/>
          <a:lstStyle/>
          <a:p>
            <a:r>
              <a:rPr lang="en-US" b="1" dirty="0" smtClean="0"/>
              <a:t>Slide Layouts</a:t>
            </a:r>
            <a:endParaRPr lang="en-IN" dirty="0"/>
          </a:p>
        </p:txBody>
      </p:sp>
    </p:spTree>
    <p:extLst>
      <p:ext uri="{BB962C8B-B14F-4D97-AF65-F5344CB8AC3E}">
        <p14:creationId xmlns:p14="http://schemas.microsoft.com/office/powerpoint/2010/main" val="12239111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b="1" i="1" dirty="0"/>
              <a:t>Title and </a:t>
            </a:r>
            <a:r>
              <a:rPr lang="en-US" b="1" i="1" dirty="0" smtClean="0"/>
              <a:t>2 content and content</a:t>
            </a:r>
            <a:endParaRPr lang="en-US" b="1" i="1" dirty="0"/>
          </a:p>
          <a:p>
            <a:pPr algn="just"/>
            <a:r>
              <a:rPr lang="en-US" dirty="0" smtClean="0"/>
              <a:t>There </a:t>
            </a:r>
            <a:r>
              <a:rPr lang="en-US" dirty="0"/>
              <a:t>are many variations to this layout depending on the number and </a:t>
            </a:r>
            <a:r>
              <a:rPr lang="en-US" dirty="0" smtClean="0"/>
              <a:t>positions </a:t>
            </a:r>
            <a:r>
              <a:rPr lang="en-US" dirty="0"/>
              <a:t>of content boxes.</a:t>
            </a:r>
          </a:p>
          <a:p>
            <a:pPr marL="0" indent="0">
              <a:buNone/>
            </a:pPr>
            <a:r>
              <a:rPr lang="en-US" dirty="0" smtClean="0"/>
              <a:t/>
            </a:r>
            <a:br>
              <a:rPr lang="en-US" dirty="0" smtClean="0"/>
            </a:br>
            <a:endParaRPr lang="en-IN" dirty="0"/>
          </a:p>
        </p:txBody>
      </p:sp>
      <p:pic>
        <p:nvPicPr>
          <p:cNvPr id="5122" name="Picture 2" descr="https://elearn.ellak.gr/pluginfile.php/4104/mod_page/content/13/impress-slide-layout-content-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6811" y="2150344"/>
            <a:ext cx="6071231" cy="454583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23</a:t>
            </a:fld>
            <a:endParaRPr lang="en-US" dirty="0"/>
          </a:p>
        </p:txBody>
      </p:sp>
      <p:sp>
        <p:nvSpPr>
          <p:cNvPr id="6" name="Title 1"/>
          <p:cNvSpPr>
            <a:spLocks noGrp="1"/>
          </p:cNvSpPr>
          <p:nvPr>
            <p:ph type="title"/>
          </p:nvPr>
        </p:nvSpPr>
        <p:spPr/>
        <p:txBody>
          <a:bodyPr/>
          <a:lstStyle/>
          <a:p>
            <a:r>
              <a:rPr lang="en-US" b="1" dirty="0" smtClean="0"/>
              <a:t>Slide Layouts</a:t>
            </a:r>
            <a:endParaRPr lang="en-IN" dirty="0"/>
          </a:p>
        </p:txBody>
      </p:sp>
    </p:spTree>
    <p:extLst>
      <p:ext uri="{BB962C8B-B14F-4D97-AF65-F5344CB8AC3E}">
        <p14:creationId xmlns:p14="http://schemas.microsoft.com/office/powerpoint/2010/main" val="169242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694" y="1339190"/>
            <a:ext cx="10515600" cy="4570354"/>
          </a:xfrm>
        </p:spPr>
        <p:txBody>
          <a:bodyPr/>
          <a:lstStyle/>
          <a:p>
            <a:r>
              <a:rPr lang="en-IN" b="1" i="1" dirty="0"/>
              <a:t>Title only layout</a:t>
            </a:r>
          </a:p>
          <a:p>
            <a:pPr marL="0" indent="0" algn="just">
              <a:buNone/>
            </a:pPr>
            <a:r>
              <a:rPr lang="en-US" dirty="0"/>
              <a:t>This layout has only a title text box. </a:t>
            </a:r>
            <a:r>
              <a:rPr lang="en-US" sz="2000" dirty="0" smtClean="0"/>
              <a:t>One</a:t>
            </a:r>
            <a:r>
              <a:rPr lang="en-US" dirty="0" smtClean="0"/>
              <a:t> </a:t>
            </a:r>
            <a:r>
              <a:rPr lang="en-US" dirty="0"/>
              <a:t>can always insert a custom text box or any other object in the remaining area.</a:t>
            </a:r>
            <a:endParaRPr lang="en-IN" dirty="0"/>
          </a:p>
        </p:txBody>
      </p:sp>
      <p:pic>
        <p:nvPicPr>
          <p:cNvPr id="6146" name="Picture 2" descr="https://elearn.ellak.gr/pluginfile.php/4104/mod_page/content/13/impress-slide-layout-title-onl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0967" y="2932172"/>
            <a:ext cx="4920626" cy="365356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24</a:t>
            </a:fld>
            <a:endParaRPr lang="en-US" dirty="0"/>
          </a:p>
        </p:txBody>
      </p:sp>
      <p:sp>
        <p:nvSpPr>
          <p:cNvPr id="6" name="Title 1"/>
          <p:cNvSpPr>
            <a:spLocks noGrp="1"/>
          </p:cNvSpPr>
          <p:nvPr>
            <p:ph type="title"/>
          </p:nvPr>
        </p:nvSpPr>
        <p:spPr/>
        <p:txBody>
          <a:bodyPr/>
          <a:lstStyle/>
          <a:p>
            <a:r>
              <a:rPr lang="en-US" b="1" dirty="0" smtClean="0"/>
              <a:t>Slide Layouts</a:t>
            </a:r>
            <a:endParaRPr lang="en-IN" dirty="0"/>
          </a:p>
        </p:txBody>
      </p:sp>
    </p:spTree>
    <p:extLst>
      <p:ext uri="{BB962C8B-B14F-4D97-AF65-F5344CB8AC3E}">
        <p14:creationId xmlns:p14="http://schemas.microsoft.com/office/powerpoint/2010/main" val="1443081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656" y="1292060"/>
            <a:ext cx="11715833" cy="4912058"/>
          </a:xfrm>
        </p:spPr>
        <p:txBody>
          <a:bodyPr/>
          <a:lstStyle/>
          <a:p>
            <a:r>
              <a:rPr lang="en-US" b="1" i="1" dirty="0"/>
              <a:t>Text only</a:t>
            </a:r>
          </a:p>
          <a:p>
            <a:pPr marL="0" indent="0" algn="just">
              <a:buNone/>
            </a:pPr>
            <a:r>
              <a:rPr lang="en-US" dirty="0"/>
              <a:t>This layout uses only a text box that displays the main content.</a:t>
            </a:r>
          </a:p>
          <a:p>
            <a:endParaRPr lang="en-IN" dirty="0"/>
          </a:p>
        </p:txBody>
      </p:sp>
      <p:pic>
        <p:nvPicPr>
          <p:cNvPr id="7170" name="Picture 2" descr="https://elearn.ellak.gr/pluginfile.php/4104/mod_page/content/13/impress-slide-layout-text-onl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8596" y="2931207"/>
            <a:ext cx="4952445" cy="373909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25</a:t>
            </a:fld>
            <a:endParaRPr lang="en-US" dirty="0"/>
          </a:p>
        </p:txBody>
      </p:sp>
      <p:sp>
        <p:nvSpPr>
          <p:cNvPr id="6" name="Title 1"/>
          <p:cNvSpPr>
            <a:spLocks noGrp="1"/>
          </p:cNvSpPr>
          <p:nvPr>
            <p:ph type="title"/>
          </p:nvPr>
        </p:nvSpPr>
        <p:spPr/>
        <p:txBody>
          <a:bodyPr/>
          <a:lstStyle/>
          <a:p>
            <a:r>
              <a:rPr lang="en-US" b="1" dirty="0" smtClean="0"/>
              <a:t>Slide Layouts</a:t>
            </a:r>
            <a:endParaRPr lang="en-IN" dirty="0"/>
          </a:p>
        </p:txBody>
      </p:sp>
    </p:spTree>
    <p:extLst>
      <p:ext uri="{BB962C8B-B14F-4D97-AF65-F5344CB8AC3E}">
        <p14:creationId xmlns:p14="http://schemas.microsoft.com/office/powerpoint/2010/main" val="1938229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1150" y="1231676"/>
            <a:ext cx="11715833" cy="4912058"/>
          </a:xfrm>
        </p:spPr>
        <p:txBody>
          <a:bodyPr/>
          <a:lstStyle/>
          <a:p>
            <a:r>
              <a:rPr lang="en-US" b="1" i="1" dirty="0"/>
              <a:t>The empty layout</a:t>
            </a:r>
          </a:p>
          <a:p>
            <a:pPr marL="0" indent="0" algn="just">
              <a:buNone/>
            </a:pPr>
            <a:r>
              <a:rPr lang="en-US" dirty="0"/>
              <a:t>If none of the previous layouts fits your needs then </a:t>
            </a:r>
            <a:r>
              <a:rPr lang="en-US" sz="2000" dirty="0"/>
              <a:t>one</a:t>
            </a:r>
            <a:r>
              <a:rPr lang="en-US" dirty="0" smtClean="0"/>
              <a:t> </a:t>
            </a:r>
            <a:r>
              <a:rPr lang="en-US" dirty="0"/>
              <a:t>can simply use an empty layout. </a:t>
            </a:r>
            <a:endParaRPr lang="en-US" dirty="0" smtClean="0"/>
          </a:p>
          <a:p>
            <a:pPr marL="0" indent="0" algn="just">
              <a:buNone/>
            </a:pPr>
            <a:r>
              <a:rPr lang="en-US" dirty="0" smtClean="0"/>
              <a:t>With </a:t>
            </a:r>
            <a:r>
              <a:rPr lang="en-US" dirty="0"/>
              <a:t>this layout </a:t>
            </a:r>
            <a:r>
              <a:rPr lang="en-US" dirty="0" smtClean="0"/>
              <a:t>one has complete </a:t>
            </a:r>
            <a:r>
              <a:rPr lang="en-US" dirty="0"/>
              <a:t>control of the slide. </a:t>
            </a:r>
            <a:endParaRPr lang="en-US" dirty="0" smtClean="0"/>
          </a:p>
          <a:p>
            <a:pPr marL="0" indent="0" algn="just">
              <a:buNone/>
            </a:pPr>
            <a:r>
              <a:rPr lang="en-US" dirty="0" smtClean="0"/>
              <a:t>One can </a:t>
            </a:r>
            <a:r>
              <a:rPr lang="en-US" dirty="0"/>
              <a:t>insert text and other objects anywhere in it.</a:t>
            </a:r>
          </a:p>
          <a:p>
            <a:endParaRPr lang="en-IN" dirty="0"/>
          </a:p>
        </p:txBody>
      </p:sp>
      <p:pic>
        <p:nvPicPr>
          <p:cNvPr id="8194" name="Picture 2" descr="https://elearn.ellak.gr/pluginfile.php/4104/mod_page/content/13/impress-slide-layout-empt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6606" y="3154983"/>
            <a:ext cx="4151123" cy="31029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26</a:t>
            </a:fld>
            <a:endParaRPr lang="en-US" dirty="0"/>
          </a:p>
        </p:txBody>
      </p:sp>
      <p:sp>
        <p:nvSpPr>
          <p:cNvPr id="6" name="Title 1"/>
          <p:cNvSpPr>
            <a:spLocks noGrp="1"/>
          </p:cNvSpPr>
          <p:nvPr>
            <p:ph type="title"/>
          </p:nvPr>
        </p:nvSpPr>
        <p:spPr/>
        <p:txBody>
          <a:bodyPr/>
          <a:lstStyle/>
          <a:p>
            <a:r>
              <a:rPr lang="en-US" b="1" dirty="0" smtClean="0"/>
              <a:t>Slide Layouts</a:t>
            </a:r>
            <a:endParaRPr lang="en-IN" dirty="0"/>
          </a:p>
        </p:txBody>
      </p:sp>
    </p:spTree>
    <p:extLst>
      <p:ext uri="{BB962C8B-B14F-4D97-AF65-F5344CB8AC3E}">
        <p14:creationId xmlns:p14="http://schemas.microsoft.com/office/powerpoint/2010/main" val="689107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Inserting slides</a:t>
            </a:r>
            <a:endParaRPr lang="en-IN" dirty="0"/>
          </a:p>
        </p:txBody>
      </p:sp>
      <p:sp>
        <p:nvSpPr>
          <p:cNvPr id="3" name="Content Placeholder 2"/>
          <p:cNvSpPr>
            <a:spLocks noGrp="1"/>
          </p:cNvSpPr>
          <p:nvPr>
            <p:ph idx="1"/>
          </p:nvPr>
        </p:nvSpPr>
        <p:spPr/>
        <p:txBody>
          <a:bodyPr>
            <a:normAutofit/>
          </a:bodyPr>
          <a:lstStyle/>
          <a:p>
            <a:r>
              <a:rPr lang="en-US" b="1" dirty="0"/>
              <a:t>Inserting slides</a:t>
            </a:r>
          </a:p>
          <a:p>
            <a:pPr marL="0" indent="0" algn="just">
              <a:buNone/>
            </a:pPr>
            <a:r>
              <a:rPr lang="en-US" dirty="0"/>
              <a:t>To insert a new slide use the Insert </a:t>
            </a:r>
            <a:r>
              <a:rPr lang="en-US" dirty="0" smtClean="0"/>
              <a:t>Slide button </a:t>
            </a:r>
            <a:r>
              <a:rPr lang="en-US" dirty="0"/>
              <a:t>on the toolbar. Choose and click one of the available layout </a:t>
            </a:r>
            <a:r>
              <a:rPr lang="en-US" dirty="0" smtClean="0"/>
              <a:t>icons.</a:t>
            </a:r>
          </a:p>
          <a:p>
            <a:pPr marL="0" indent="0" algn="just">
              <a:buNone/>
            </a:pPr>
            <a:endParaRPr lang="en-US" dirty="0"/>
          </a:p>
          <a:p>
            <a:pPr marL="0" indent="0" algn="just">
              <a:buNone/>
            </a:pPr>
            <a:endParaRPr lang="en-US" dirty="0" smtClean="0"/>
          </a:p>
          <a:p>
            <a:pPr marL="0" indent="0" algn="just">
              <a:buNone/>
            </a:pPr>
            <a:endParaRPr lang="en-US" dirty="0"/>
          </a:p>
          <a:p>
            <a:pPr marL="0" indent="0" algn="just">
              <a:buNone/>
            </a:pPr>
            <a:endParaRPr lang="en-US" dirty="0" smtClean="0"/>
          </a:p>
          <a:p>
            <a:pPr marL="0" indent="0" algn="just">
              <a:buNone/>
            </a:pPr>
            <a:endParaRPr lang="en-US" dirty="0"/>
          </a:p>
          <a:p>
            <a:pPr marL="0" indent="0" algn="just">
              <a:buNone/>
            </a:pPr>
            <a:endParaRPr lang="en-US" sz="2000" i="1" dirty="0" smtClean="0"/>
          </a:p>
          <a:p>
            <a:pPr marL="0" indent="0" algn="just">
              <a:buNone/>
            </a:pPr>
            <a:r>
              <a:rPr lang="en-US" sz="2000" i="1" dirty="0" smtClean="0"/>
              <a:t>Alternatively </a:t>
            </a:r>
            <a:r>
              <a:rPr lang="en-US" sz="2000" dirty="0"/>
              <a:t>one</a:t>
            </a:r>
            <a:r>
              <a:rPr lang="en-US" sz="2000" i="1" dirty="0" smtClean="0"/>
              <a:t> </a:t>
            </a:r>
            <a:r>
              <a:rPr lang="en-US" sz="2000" i="1" dirty="0"/>
              <a:t>can insert a new slide using the Slides pane. Right click and choose New Slide.</a:t>
            </a:r>
            <a:endParaRPr lang="en-US" sz="1800" i="1" dirty="0"/>
          </a:p>
          <a:p>
            <a:endParaRPr lang="en-IN" dirty="0"/>
          </a:p>
        </p:txBody>
      </p:sp>
      <p:pic>
        <p:nvPicPr>
          <p:cNvPr id="1028" name="Picture 4" descr="https://elearn.ellak.gr/pluginfile.php/6517/mod_page/content/17/impress-insert-sli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7401" y="2154189"/>
            <a:ext cx="2971800" cy="22955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learn.ellak.gr/pluginfile.php/6517/mod_page/content/17/impress-insert-slide-context-menu.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9211" y="5300386"/>
            <a:ext cx="1066800" cy="98107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normAutofit lnSpcReduction="10000"/>
          </a:bodyPr>
          <a:lstStyle/>
          <a:p>
            <a:fld id="{26A31B2F-AFDF-4768-87BA-3AF3DB3FE775}" type="slidenum">
              <a:rPr lang="en-US" smtClean="0"/>
              <a:pPr/>
              <a:t>27</a:t>
            </a:fld>
            <a:endParaRPr lang="en-US" dirty="0"/>
          </a:p>
        </p:txBody>
      </p:sp>
    </p:spTree>
    <p:extLst>
      <p:ext uri="{BB962C8B-B14F-4D97-AF65-F5344CB8AC3E}">
        <p14:creationId xmlns:p14="http://schemas.microsoft.com/office/powerpoint/2010/main" val="3959517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Inserting slides</a:t>
            </a:r>
            <a:endParaRPr lang="en-IN" dirty="0"/>
          </a:p>
        </p:txBody>
      </p:sp>
      <p:sp>
        <p:nvSpPr>
          <p:cNvPr id="3" name="Content Placeholder 2"/>
          <p:cNvSpPr>
            <a:spLocks noGrp="1"/>
          </p:cNvSpPr>
          <p:nvPr>
            <p:ph idx="1"/>
          </p:nvPr>
        </p:nvSpPr>
        <p:spPr/>
        <p:txBody>
          <a:bodyPr/>
          <a:lstStyle/>
          <a:p>
            <a:r>
              <a:rPr lang="en-US" b="1" dirty="0"/>
              <a:t>Change Slide Layout</a:t>
            </a:r>
          </a:p>
          <a:p>
            <a:pPr marL="0" indent="0" algn="just">
              <a:buNone/>
            </a:pPr>
            <a:r>
              <a:rPr lang="en-US" dirty="0"/>
              <a:t>To change the layout of slide, select the slide form the </a:t>
            </a:r>
            <a:r>
              <a:rPr lang="en-US" i="1" dirty="0"/>
              <a:t>Slides pane</a:t>
            </a:r>
            <a:r>
              <a:rPr lang="en-US" dirty="0"/>
              <a:t> and then click one of the layouts in the Properties tab in the Sidebar.</a:t>
            </a:r>
          </a:p>
          <a:p>
            <a:endParaRPr lang="en-IN" dirty="0"/>
          </a:p>
        </p:txBody>
      </p:sp>
      <p:pic>
        <p:nvPicPr>
          <p:cNvPr id="2050" name="Picture 2" descr="https://elearn.ellak.gr/pluginfile.php/6517/mod_page/content/17/impress-apply-slide-layout.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3317" y="3319170"/>
            <a:ext cx="5179647" cy="30559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28</a:t>
            </a:fld>
            <a:endParaRPr lang="en-US" dirty="0"/>
          </a:p>
        </p:txBody>
      </p:sp>
    </p:spTree>
    <p:extLst>
      <p:ext uri="{BB962C8B-B14F-4D97-AF65-F5344CB8AC3E}">
        <p14:creationId xmlns:p14="http://schemas.microsoft.com/office/powerpoint/2010/main" val="4047100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Deleting slides</a:t>
            </a:r>
            <a:endParaRPr lang="en-IN" dirty="0"/>
          </a:p>
        </p:txBody>
      </p:sp>
      <p:sp>
        <p:nvSpPr>
          <p:cNvPr id="3" name="Content Placeholder 2"/>
          <p:cNvSpPr>
            <a:spLocks noGrp="1"/>
          </p:cNvSpPr>
          <p:nvPr>
            <p:ph idx="1"/>
          </p:nvPr>
        </p:nvSpPr>
        <p:spPr/>
        <p:txBody>
          <a:bodyPr/>
          <a:lstStyle/>
          <a:p>
            <a:r>
              <a:rPr lang="en-US" b="1" dirty="0"/>
              <a:t>Deleting Slides</a:t>
            </a:r>
          </a:p>
          <a:p>
            <a:pPr marL="0" indent="0" algn="just">
              <a:buNone/>
            </a:pPr>
            <a:r>
              <a:rPr lang="en-US" dirty="0"/>
              <a:t>To delete a </a:t>
            </a:r>
            <a:r>
              <a:rPr lang="en-US" dirty="0" smtClean="0"/>
              <a:t>slide, </a:t>
            </a:r>
            <a:r>
              <a:rPr lang="en-US" dirty="0"/>
              <a:t>simply right click on the slide thumbnail in the Slides pane and choose </a:t>
            </a:r>
            <a:r>
              <a:rPr lang="en-US" i="1" dirty="0"/>
              <a:t>Delete Slide</a:t>
            </a:r>
            <a:r>
              <a:rPr lang="en-US" dirty="0"/>
              <a:t> from the context menu or press the Backspace or Delete key. </a:t>
            </a:r>
            <a:r>
              <a:rPr lang="en-US" dirty="0" smtClean="0"/>
              <a:t>One </a:t>
            </a:r>
            <a:r>
              <a:rPr lang="en-US" dirty="0"/>
              <a:t>can do the same in Slide Sorter View.</a:t>
            </a:r>
          </a:p>
          <a:p>
            <a:endParaRPr lang="en-IN" dirty="0"/>
          </a:p>
        </p:txBody>
      </p:sp>
      <p:pic>
        <p:nvPicPr>
          <p:cNvPr id="3074" name="Picture 2" descr="https://elearn.ellak.gr/pluginfile.php/6517/mod_page/content/17/impress-delete-sli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0559" y="3068177"/>
            <a:ext cx="1971796" cy="247168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29</a:t>
            </a:fld>
            <a:endParaRPr lang="en-US" dirty="0"/>
          </a:p>
        </p:txBody>
      </p:sp>
    </p:spTree>
    <p:extLst>
      <p:ext uri="{BB962C8B-B14F-4D97-AF65-F5344CB8AC3E}">
        <p14:creationId xmlns:p14="http://schemas.microsoft.com/office/powerpoint/2010/main" val="647195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a:t>
            </a:r>
            <a:endParaRPr lang="en-US" dirty="0"/>
          </a:p>
        </p:txBody>
      </p:sp>
      <p:sp>
        <p:nvSpPr>
          <p:cNvPr id="3" name="Content Placeholder 2"/>
          <p:cNvSpPr>
            <a:spLocks noGrp="1"/>
          </p:cNvSpPr>
          <p:nvPr>
            <p:ph idx="1"/>
          </p:nvPr>
        </p:nvSpPr>
        <p:spPr>
          <a:xfrm>
            <a:off x="285709" y="1214422"/>
            <a:ext cx="11715833" cy="5522808"/>
          </a:xfrm>
        </p:spPr>
        <p:txBody>
          <a:bodyPr>
            <a:normAutofit fontScale="62500" lnSpcReduction="20000"/>
          </a:bodyPr>
          <a:lstStyle/>
          <a:p>
            <a:r>
              <a:rPr lang="en-US" sz="2900" dirty="0" smtClean="0"/>
              <a:t>Introduction to Presentation</a:t>
            </a:r>
          </a:p>
          <a:p>
            <a:r>
              <a:rPr lang="en-US" sz="2900" dirty="0" smtClean="0"/>
              <a:t>Creating a presentation</a:t>
            </a:r>
          </a:p>
          <a:p>
            <a:r>
              <a:rPr lang="en-US" sz="2900" dirty="0" smtClean="0"/>
              <a:t>Understanding GUI</a:t>
            </a:r>
          </a:p>
          <a:p>
            <a:r>
              <a:rPr lang="en-US" sz="2900" dirty="0" smtClean="0"/>
              <a:t>Saving a presentation</a:t>
            </a:r>
          </a:p>
          <a:p>
            <a:r>
              <a:rPr lang="en-US" sz="2900" dirty="0" smtClean="0"/>
              <a:t>Working with Slides</a:t>
            </a:r>
          </a:p>
          <a:p>
            <a:pPr lvl="1"/>
            <a:r>
              <a:rPr lang="en-US" sz="2900" dirty="0" smtClean="0"/>
              <a:t>Slide Layouts</a:t>
            </a:r>
          </a:p>
          <a:p>
            <a:pPr lvl="1"/>
            <a:r>
              <a:rPr lang="en-US" sz="2900" dirty="0" smtClean="0"/>
              <a:t>Inserting and Deleting Slides</a:t>
            </a:r>
          </a:p>
          <a:p>
            <a:pPr lvl="1"/>
            <a:r>
              <a:rPr lang="en-US" sz="2900" dirty="0" smtClean="0"/>
              <a:t>Manipulating slides – Duplicating, arranging and hiding slides</a:t>
            </a:r>
          </a:p>
          <a:p>
            <a:r>
              <a:rPr lang="en-US" sz="2900" dirty="0" smtClean="0"/>
              <a:t>Inserting and Modifying object</a:t>
            </a:r>
          </a:p>
          <a:p>
            <a:r>
              <a:rPr lang="en-US" sz="2900" dirty="0" smtClean="0"/>
              <a:t>Adding Media : Movie and sound</a:t>
            </a:r>
          </a:p>
          <a:p>
            <a:r>
              <a:rPr lang="en-US" sz="2900" dirty="0" smtClean="0"/>
              <a:t>Working with color, styles and enhancing presentation</a:t>
            </a:r>
          </a:p>
          <a:p>
            <a:pPr lvl="1"/>
            <a:r>
              <a:rPr lang="en-US" sz="2900" dirty="0" smtClean="0"/>
              <a:t>Formatting slides – Page setup, background etc</a:t>
            </a:r>
          </a:p>
          <a:p>
            <a:pPr lvl="1"/>
            <a:r>
              <a:rPr lang="en-US" sz="2900" dirty="0" smtClean="0"/>
              <a:t>Slide master</a:t>
            </a:r>
          </a:p>
          <a:p>
            <a:pPr lvl="1"/>
            <a:r>
              <a:rPr lang="en-US" sz="2900" dirty="0" smtClean="0"/>
              <a:t>Presentation notes</a:t>
            </a:r>
          </a:p>
          <a:p>
            <a:r>
              <a:rPr lang="en-US" sz="2900" dirty="0" smtClean="0"/>
              <a:t>Running a slide show</a:t>
            </a:r>
          </a:p>
          <a:p>
            <a:r>
              <a:rPr lang="en-US" sz="2900" dirty="0" smtClean="0"/>
              <a:t>Automating a Slide show</a:t>
            </a:r>
          </a:p>
          <a:p>
            <a:r>
              <a:rPr lang="en-US" sz="2900" dirty="0" smtClean="0"/>
              <a:t>Slide transition and animation effects</a:t>
            </a:r>
            <a:endParaRPr lang="en-US" sz="2600" dirty="0" smtClean="0"/>
          </a:p>
          <a:p>
            <a:endParaRPr lang="en-US" sz="2400" dirty="0" smtClean="0"/>
          </a:p>
          <a:p>
            <a:endParaRPr lang="en-US" sz="2400" dirty="0" smtClean="0"/>
          </a:p>
          <a:p>
            <a:pPr lvl="1"/>
            <a:endParaRPr lang="en-US" sz="2400" dirty="0" smtClean="0"/>
          </a:p>
          <a:p>
            <a:endParaRPr lang="en-US" sz="2400" dirty="0" smtClean="0"/>
          </a:p>
          <a:p>
            <a:endParaRPr lang="en-US" sz="2400"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3</a:t>
            </a:fld>
            <a:endParaRPr lang="en-US"/>
          </a:p>
        </p:txBody>
      </p:sp>
    </p:spTree>
    <p:extLst>
      <p:ext uri="{BB962C8B-B14F-4D97-AF65-F5344CB8AC3E}">
        <p14:creationId xmlns:p14="http://schemas.microsoft.com/office/powerpoint/2010/main" val="18716531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Manipulating slides</a:t>
            </a:r>
            <a:endParaRPr lang="en-IN" dirty="0"/>
          </a:p>
        </p:txBody>
      </p:sp>
      <p:sp>
        <p:nvSpPr>
          <p:cNvPr id="3" name="Content Placeholder 2"/>
          <p:cNvSpPr>
            <a:spLocks noGrp="1"/>
          </p:cNvSpPr>
          <p:nvPr>
            <p:ph idx="1"/>
          </p:nvPr>
        </p:nvSpPr>
        <p:spPr/>
        <p:txBody>
          <a:bodyPr/>
          <a:lstStyle/>
          <a:p>
            <a:r>
              <a:rPr lang="en-US" b="1" dirty="0"/>
              <a:t>Duplicate a Slide</a:t>
            </a:r>
          </a:p>
          <a:p>
            <a:pPr marL="0" indent="0" algn="just">
              <a:buNone/>
            </a:pPr>
            <a:r>
              <a:rPr lang="en-US" dirty="0"/>
              <a:t>From the Slides </a:t>
            </a:r>
            <a:r>
              <a:rPr lang="en-US" dirty="0" smtClean="0"/>
              <a:t>Pane, </a:t>
            </a:r>
            <a:r>
              <a:rPr lang="en-US" dirty="0"/>
              <a:t>duplicate a slide and create an exact copy using the context </a:t>
            </a:r>
            <a:r>
              <a:rPr lang="en-US" dirty="0" smtClean="0"/>
              <a:t>menu</a:t>
            </a:r>
            <a:endParaRPr lang="en-US" dirty="0"/>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30</a:t>
            </a:fld>
            <a:endParaRPr lang="en-US" dirty="0"/>
          </a:p>
        </p:txBody>
      </p:sp>
      <p:pic>
        <p:nvPicPr>
          <p:cNvPr id="2050" name="Picture 2"/>
          <p:cNvPicPr>
            <a:picLocks noChangeAspect="1" noChangeArrowheads="1"/>
          </p:cNvPicPr>
          <p:nvPr/>
        </p:nvPicPr>
        <p:blipFill>
          <a:blip r:embed="rId2" cstate="print"/>
          <a:srcRect l="5307" t="36226" r="84575" b="33962"/>
          <a:stretch>
            <a:fillRect/>
          </a:stretch>
        </p:blipFill>
        <p:spPr bwMode="auto">
          <a:xfrm>
            <a:off x="4520242" y="2786332"/>
            <a:ext cx="1233577" cy="2044460"/>
          </a:xfrm>
          <a:prstGeom prst="rect">
            <a:avLst/>
          </a:prstGeom>
          <a:noFill/>
          <a:ln w="9525">
            <a:noFill/>
            <a:miter lim="800000"/>
            <a:headEnd/>
            <a:tailEnd/>
          </a:ln>
        </p:spPr>
      </p:pic>
    </p:spTree>
    <p:extLst>
      <p:ext uri="{BB962C8B-B14F-4D97-AF65-F5344CB8AC3E}">
        <p14:creationId xmlns:p14="http://schemas.microsoft.com/office/powerpoint/2010/main" val="192153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0633"/>
            <a:ext cx="10515600" cy="4936330"/>
          </a:xfrm>
        </p:spPr>
        <p:txBody>
          <a:bodyPr/>
          <a:lstStyle/>
          <a:p>
            <a:r>
              <a:rPr lang="en-US" b="1" dirty="0" smtClean="0"/>
              <a:t>Arranging Slides</a:t>
            </a:r>
          </a:p>
          <a:p>
            <a:pPr marL="0" indent="0" algn="just">
              <a:buNone/>
            </a:pPr>
            <a:r>
              <a:rPr lang="en-US" dirty="0" smtClean="0"/>
              <a:t>When creating presentations, one often needs to change the position of the slides. With Impress this can be easily done in the following ways:</a:t>
            </a:r>
          </a:p>
          <a:p>
            <a:pPr marL="0" indent="0">
              <a:buNone/>
            </a:pPr>
            <a:r>
              <a:rPr lang="en-US" sz="2000" b="1" i="1" dirty="0" smtClean="0"/>
              <a:t>In </a:t>
            </a:r>
            <a:r>
              <a:rPr lang="en-US" sz="2000" b="1" i="1" dirty="0"/>
              <a:t>the Slides Pane</a:t>
            </a:r>
          </a:p>
          <a:p>
            <a:pPr algn="just"/>
            <a:r>
              <a:rPr lang="en-US" dirty="0"/>
              <a:t>To move a </a:t>
            </a:r>
            <a:r>
              <a:rPr lang="en-US" dirty="0" smtClean="0"/>
              <a:t>slide, select </a:t>
            </a:r>
            <a:r>
              <a:rPr lang="en-US" dirty="0"/>
              <a:t>the thumbnail on the Slides Pane and drag to the new position.</a:t>
            </a:r>
          </a:p>
          <a:p>
            <a:pPr marL="0" indent="0">
              <a:buNone/>
            </a:pPr>
            <a:endParaRPr lang="en-IN" dirty="0"/>
          </a:p>
        </p:txBody>
      </p:sp>
      <p:pic>
        <p:nvPicPr>
          <p:cNvPr id="4098" name="Picture 2" descr="https://elearn.ellak.gr/pluginfile.php/6517/mod_page/content/17/impress-drag-slide-slides-pan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9757" y="3403235"/>
            <a:ext cx="2455443" cy="32695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31</a:t>
            </a:fld>
            <a:endParaRPr lang="en-US" dirty="0"/>
          </a:p>
        </p:txBody>
      </p:sp>
      <p:sp>
        <p:nvSpPr>
          <p:cNvPr id="5" name="Title 1"/>
          <p:cNvSpPr>
            <a:spLocks noGrp="1"/>
          </p:cNvSpPr>
          <p:nvPr>
            <p:ph type="title"/>
          </p:nvPr>
        </p:nvSpPr>
        <p:spPr>
          <a:xfrm>
            <a:off x="1320800" y="761982"/>
            <a:ext cx="10680741" cy="452441"/>
          </a:xfrm>
        </p:spPr>
        <p:txBody>
          <a:bodyPr/>
          <a:lstStyle/>
          <a:p>
            <a:r>
              <a:rPr lang="en-US" sz="2800" dirty="0"/>
              <a:t>Manipulating slides</a:t>
            </a:r>
            <a:endParaRPr lang="en-IN" dirty="0"/>
          </a:p>
        </p:txBody>
      </p:sp>
    </p:spTree>
    <p:extLst>
      <p:ext uri="{BB962C8B-B14F-4D97-AF65-F5344CB8AC3E}">
        <p14:creationId xmlns:p14="http://schemas.microsoft.com/office/powerpoint/2010/main" val="18772890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87865"/>
            <a:ext cx="10515600" cy="4989098"/>
          </a:xfrm>
        </p:spPr>
        <p:txBody>
          <a:bodyPr/>
          <a:lstStyle/>
          <a:p>
            <a:r>
              <a:rPr lang="en-US" b="1" dirty="0"/>
              <a:t>Arranging Slides</a:t>
            </a:r>
          </a:p>
          <a:p>
            <a:pPr marL="0" indent="0">
              <a:buNone/>
            </a:pPr>
            <a:r>
              <a:rPr lang="en-US" sz="2000" b="1" i="1" dirty="0" smtClean="0"/>
              <a:t>Using Slide </a:t>
            </a:r>
            <a:r>
              <a:rPr lang="en-US" sz="2000" b="1" i="1" dirty="0"/>
              <a:t>Sorter View</a:t>
            </a:r>
          </a:p>
          <a:p>
            <a:pPr algn="just"/>
            <a:r>
              <a:rPr lang="en-US" dirty="0"/>
              <a:t>When there are a lot of slides we want to rearrange, it may be better to use the Slide Sorter view. In this view, we can easily move or sort slides using mouse drag and drop in the slide thumbnail.</a:t>
            </a:r>
          </a:p>
          <a:p>
            <a:endParaRPr lang="en-IN" dirty="0"/>
          </a:p>
        </p:txBody>
      </p:sp>
      <p:pic>
        <p:nvPicPr>
          <p:cNvPr id="5122" name="Picture 2" descr="https://elearn.ellak.gr/pluginfile.php/6517/mod_page/content/17/impress-slide-sort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3117" y="2833297"/>
            <a:ext cx="6145766" cy="344931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32</a:t>
            </a:fld>
            <a:endParaRPr lang="en-US" dirty="0"/>
          </a:p>
        </p:txBody>
      </p:sp>
      <p:sp>
        <p:nvSpPr>
          <p:cNvPr id="7" name="Title 1"/>
          <p:cNvSpPr>
            <a:spLocks noGrp="1"/>
          </p:cNvSpPr>
          <p:nvPr>
            <p:ph type="title"/>
          </p:nvPr>
        </p:nvSpPr>
        <p:spPr>
          <a:xfrm>
            <a:off x="1320800" y="761982"/>
            <a:ext cx="10680741" cy="452441"/>
          </a:xfrm>
        </p:spPr>
        <p:txBody>
          <a:bodyPr/>
          <a:lstStyle/>
          <a:p>
            <a:r>
              <a:rPr lang="en-US" sz="2800" dirty="0"/>
              <a:t>Manipulating slides</a:t>
            </a:r>
            <a:endParaRPr lang="en-IN" dirty="0"/>
          </a:p>
        </p:txBody>
      </p:sp>
    </p:spTree>
    <p:extLst>
      <p:ext uri="{BB962C8B-B14F-4D97-AF65-F5344CB8AC3E}">
        <p14:creationId xmlns:p14="http://schemas.microsoft.com/office/powerpoint/2010/main" val="685030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Manipulating slides</a:t>
            </a:r>
            <a:endParaRPr lang="en-IN" dirty="0"/>
          </a:p>
        </p:txBody>
      </p:sp>
      <p:sp>
        <p:nvSpPr>
          <p:cNvPr id="3" name="Content Placeholder 2"/>
          <p:cNvSpPr>
            <a:spLocks noGrp="1"/>
          </p:cNvSpPr>
          <p:nvPr>
            <p:ph idx="1"/>
          </p:nvPr>
        </p:nvSpPr>
        <p:spPr>
          <a:xfrm>
            <a:off x="476167" y="1309313"/>
            <a:ext cx="11715833" cy="4912058"/>
          </a:xfrm>
        </p:spPr>
        <p:txBody>
          <a:bodyPr/>
          <a:lstStyle/>
          <a:p>
            <a:pPr marL="0" indent="0">
              <a:buNone/>
            </a:pPr>
            <a:r>
              <a:rPr lang="en-US" sz="2000" b="1" i="1" dirty="0"/>
              <a:t>Hiding Slides</a:t>
            </a:r>
          </a:p>
          <a:p>
            <a:pPr algn="just"/>
            <a:r>
              <a:rPr lang="en-US" dirty="0"/>
              <a:t>If one or more </a:t>
            </a:r>
            <a:r>
              <a:rPr lang="en-US" dirty="0" smtClean="0"/>
              <a:t>slides are </a:t>
            </a:r>
            <a:r>
              <a:rPr lang="en-US" dirty="0"/>
              <a:t>redundant but </a:t>
            </a:r>
            <a:r>
              <a:rPr lang="en-US" dirty="0" smtClean="0"/>
              <a:t>one does not want to delete them,  </a:t>
            </a:r>
            <a:r>
              <a:rPr lang="en-US" dirty="0"/>
              <a:t>then </a:t>
            </a:r>
            <a:r>
              <a:rPr lang="en-US" dirty="0" smtClean="0"/>
              <a:t>the slides can be hidden. Hidden </a:t>
            </a:r>
            <a:r>
              <a:rPr lang="en-US" dirty="0"/>
              <a:t>slides do not appear to the public during the presentation, and </a:t>
            </a:r>
            <a:r>
              <a:rPr lang="en-US" dirty="0" smtClean="0"/>
              <a:t>one </a:t>
            </a:r>
            <a:r>
              <a:rPr lang="en-US" dirty="0"/>
              <a:t>can always show them </a:t>
            </a:r>
            <a:r>
              <a:rPr lang="en-US" dirty="0" smtClean="0"/>
              <a:t>whenever required.</a:t>
            </a:r>
            <a:endParaRPr lang="en-US" dirty="0"/>
          </a:p>
          <a:p>
            <a:pPr algn="just"/>
            <a:r>
              <a:rPr lang="en-US" dirty="0"/>
              <a:t>To hide a slide, right-click on the slide thumbnail, either in the Slide pane or in the Sorter view, and select </a:t>
            </a:r>
            <a:r>
              <a:rPr lang="en-US" b="1" i="1" dirty="0"/>
              <a:t>Hide Slide</a:t>
            </a:r>
            <a:r>
              <a:rPr lang="en-US" dirty="0"/>
              <a:t> from the context menu. The hidden slide is marked with oblique lines. In the same way you can </a:t>
            </a:r>
            <a:r>
              <a:rPr lang="en-US" b="1" i="1" dirty="0"/>
              <a:t>Show</a:t>
            </a:r>
            <a:r>
              <a:rPr lang="en-US" dirty="0"/>
              <a:t> a hidden slide</a:t>
            </a:r>
            <a:r>
              <a:rPr lang="en-US" dirty="0" smtClean="0"/>
              <a:t>.</a:t>
            </a:r>
          </a:p>
          <a:p>
            <a:pPr algn="just"/>
            <a:endParaRPr lang="en-US" dirty="0"/>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33</a:t>
            </a:fld>
            <a:endParaRPr lang="en-US" dirty="0"/>
          </a:p>
        </p:txBody>
      </p:sp>
      <p:pic>
        <p:nvPicPr>
          <p:cNvPr id="5" name="Picture 2" descr="https://elearn.ellak.gr/pluginfile.php/6517/mod_page/content/17/impress-hidden-sli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6988" y="4041138"/>
            <a:ext cx="4513487" cy="259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3624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b="1" dirty="0"/>
              <a:t>Inserting and Modifying </a:t>
            </a:r>
            <a:r>
              <a:rPr lang="en-IN" b="1" dirty="0" smtClean="0"/>
              <a:t>Objects</a:t>
            </a:r>
            <a:endParaRPr lang="en-IN"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34</a:t>
            </a:fld>
            <a:endParaRPr lang="en-US"/>
          </a:p>
        </p:txBody>
      </p:sp>
    </p:spTree>
    <p:extLst>
      <p:ext uri="{BB962C8B-B14F-4D97-AF65-F5344CB8AC3E}">
        <p14:creationId xmlns:p14="http://schemas.microsoft.com/office/powerpoint/2010/main" val="235277540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Inserting objects</a:t>
            </a:r>
            <a:endParaRPr lang="en-IN" dirty="0"/>
          </a:p>
        </p:txBody>
      </p:sp>
      <p:sp>
        <p:nvSpPr>
          <p:cNvPr id="3" name="Content Placeholder 2"/>
          <p:cNvSpPr>
            <a:spLocks noGrp="1"/>
          </p:cNvSpPr>
          <p:nvPr>
            <p:ph idx="1"/>
          </p:nvPr>
        </p:nvSpPr>
        <p:spPr/>
        <p:txBody>
          <a:bodyPr/>
          <a:lstStyle/>
          <a:p>
            <a:pPr marL="0" indent="0" algn="just">
              <a:buNone/>
            </a:pPr>
            <a:r>
              <a:rPr lang="en-US" dirty="0" smtClean="0"/>
              <a:t>A presentation is mainly a visual communication tool, therefore you should use objects like images, tables, drawings, charts and video to your presentations.</a:t>
            </a:r>
            <a:endParaRPr lang="en-IN" dirty="0" smtClean="0"/>
          </a:p>
          <a:p>
            <a:pPr marL="0" indent="0" algn="just">
              <a:buNone/>
            </a:pPr>
            <a:r>
              <a:rPr lang="en-US" dirty="0" smtClean="0"/>
              <a:t>You </a:t>
            </a:r>
            <a:r>
              <a:rPr lang="en-US" dirty="0"/>
              <a:t>can insert objects in a slide with one of the following ways:</a:t>
            </a:r>
          </a:p>
          <a:p>
            <a:pPr marL="0" indent="0">
              <a:buNone/>
            </a:pPr>
            <a:r>
              <a:rPr lang="en-US" b="1" dirty="0"/>
              <a:t>a) Inserting from a content layout slide.</a:t>
            </a:r>
          </a:p>
          <a:p>
            <a:pPr algn="just"/>
            <a:r>
              <a:rPr lang="en-US" dirty="0"/>
              <a:t>When using a predefined content layout slide you can quickly insert an Image, Table, Chart or Audio/Video file using the button in the </a:t>
            </a:r>
            <a:r>
              <a:rPr lang="en-US" dirty="0" smtClean="0"/>
              <a:t>auto layout </a:t>
            </a:r>
            <a:r>
              <a:rPr lang="en-US" dirty="0"/>
              <a:t>box. Click one of the available options to insert an image, table, chart or movie.</a:t>
            </a:r>
          </a:p>
          <a:p>
            <a:endParaRPr lang="en-IN" dirty="0"/>
          </a:p>
        </p:txBody>
      </p:sp>
      <p:pic>
        <p:nvPicPr>
          <p:cNvPr id="1026" name="Picture 2" descr="https://elearn.ellak.gr/pluginfile.php/4436/mod_page/content/10/impress-insert-object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1215" y="4272057"/>
            <a:ext cx="3940648" cy="185442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35</a:t>
            </a:fld>
            <a:endParaRPr lang="en-US" dirty="0"/>
          </a:p>
        </p:txBody>
      </p:sp>
    </p:spTree>
    <p:extLst>
      <p:ext uri="{BB962C8B-B14F-4D97-AF65-F5344CB8AC3E}">
        <p14:creationId xmlns:p14="http://schemas.microsoft.com/office/powerpoint/2010/main" val="3598937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Inserting objects</a:t>
            </a:r>
            <a:endParaRPr lang="en-IN" dirty="0"/>
          </a:p>
        </p:txBody>
      </p:sp>
      <p:sp>
        <p:nvSpPr>
          <p:cNvPr id="3" name="Content Placeholder 2"/>
          <p:cNvSpPr>
            <a:spLocks noGrp="1"/>
          </p:cNvSpPr>
          <p:nvPr>
            <p:ph idx="1"/>
          </p:nvPr>
        </p:nvSpPr>
        <p:spPr>
          <a:xfrm>
            <a:off x="285709" y="1214423"/>
            <a:ext cx="11715833" cy="5147188"/>
          </a:xfrm>
        </p:spPr>
        <p:txBody>
          <a:bodyPr/>
          <a:lstStyle/>
          <a:p>
            <a:pPr marL="0" indent="0">
              <a:buNone/>
            </a:pPr>
            <a:r>
              <a:rPr lang="en-US" b="1" dirty="0" smtClean="0"/>
              <a:t>b</a:t>
            </a:r>
            <a:r>
              <a:rPr lang="en-US" b="1" dirty="0"/>
              <a:t>) Using the Insert Submenu</a:t>
            </a:r>
          </a:p>
          <a:p>
            <a:pPr algn="just"/>
            <a:r>
              <a:rPr lang="en-US" dirty="0"/>
              <a:t>Alternatively you can use the Insert submenu item to insert any type of object</a:t>
            </a:r>
            <a:r>
              <a:rPr lang="en-US" dirty="0" smtClean="0"/>
              <a:t>.</a:t>
            </a:r>
          </a:p>
          <a:p>
            <a:pPr algn="just"/>
            <a:endParaRPr lang="en-US" dirty="0"/>
          </a:p>
          <a:p>
            <a:pPr algn="just"/>
            <a:endParaRPr lang="en-US" dirty="0" smtClean="0"/>
          </a:p>
          <a:p>
            <a:pPr algn="just"/>
            <a:endParaRPr lang="en-US" dirty="0"/>
          </a:p>
          <a:p>
            <a:pPr marL="0" indent="0">
              <a:buNone/>
            </a:pPr>
            <a:endParaRPr lang="en-US" b="1" dirty="0" smtClean="0"/>
          </a:p>
          <a:p>
            <a:pPr marL="0" indent="0">
              <a:buNone/>
            </a:pPr>
            <a:r>
              <a:rPr lang="en-US" b="1" dirty="0" smtClean="0"/>
              <a:t>c</a:t>
            </a:r>
            <a:r>
              <a:rPr lang="en-US" b="1" dirty="0"/>
              <a:t>) </a:t>
            </a:r>
            <a:r>
              <a:rPr lang="en-US" b="1" dirty="0" smtClean="0"/>
              <a:t>Using </a:t>
            </a:r>
            <a:r>
              <a:rPr lang="en-US" b="1" dirty="0"/>
              <a:t>the toolbar</a:t>
            </a:r>
          </a:p>
          <a:p>
            <a:pPr algn="just"/>
            <a:r>
              <a:rPr lang="en-US" dirty="0"/>
              <a:t>You can also insert objects using one of the available buttons on the standard toolbar.</a:t>
            </a:r>
          </a:p>
          <a:p>
            <a:pPr algn="just"/>
            <a:endParaRPr lang="en-US" dirty="0"/>
          </a:p>
          <a:p>
            <a:endParaRPr lang="en-IN" dirty="0"/>
          </a:p>
        </p:txBody>
      </p:sp>
      <p:pic>
        <p:nvPicPr>
          <p:cNvPr id="2050" name="Picture 2" descr="https://elearn.ellak.gr/pluginfile.php/4436/mod_page/content/10/impress-insert-submenu.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3169" y="1715242"/>
            <a:ext cx="1976122" cy="23603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elearn.ellak.gr/pluginfile.php/4436/mod_page/content/10/impress-insert-toolbar-sec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5684" y="4970867"/>
            <a:ext cx="4287274" cy="59391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normAutofit lnSpcReduction="10000"/>
          </a:bodyPr>
          <a:lstStyle/>
          <a:p>
            <a:fld id="{26A31B2F-AFDF-4768-87BA-3AF3DB3FE775}" type="slidenum">
              <a:rPr lang="en-US" smtClean="0"/>
              <a:pPr/>
              <a:t>36</a:t>
            </a:fld>
            <a:endParaRPr lang="en-US" dirty="0"/>
          </a:p>
        </p:txBody>
      </p:sp>
    </p:spTree>
    <p:extLst>
      <p:ext uri="{BB962C8B-B14F-4D97-AF65-F5344CB8AC3E}">
        <p14:creationId xmlns:p14="http://schemas.microsoft.com/office/powerpoint/2010/main" val="25813551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4920" y="753356"/>
            <a:ext cx="10680741" cy="452441"/>
          </a:xfrm>
        </p:spPr>
        <p:txBody>
          <a:bodyPr/>
          <a:lstStyle/>
          <a:p>
            <a:r>
              <a:rPr lang="en-US" b="1" dirty="0" smtClean="0"/>
              <a:t>Modifying Objects</a:t>
            </a:r>
            <a:endParaRPr lang="en-IN" dirty="0"/>
          </a:p>
        </p:txBody>
      </p:sp>
      <p:sp>
        <p:nvSpPr>
          <p:cNvPr id="3" name="Content Placeholder 2"/>
          <p:cNvSpPr>
            <a:spLocks noGrp="1"/>
          </p:cNvSpPr>
          <p:nvPr>
            <p:ph idx="1"/>
          </p:nvPr>
        </p:nvSpPr>
        <p:spPr/>
        <p:txBody>
          <a:bodyPr/>
          <a:lstStyle/>
          <a:p>
            <a:pPr algn="just"/>
            <a:r>
              <a:rPr lang="en-US" dirty="0" smtClean="0"/>
              <a:t>Modifying </a:t>
            </a:r>
            <a:r>
              <a:rPr lang="en-US" dirty="0"/>
              <a:t>objects in </a:t>
            </a:r>
            <a:r>
              <a:rPr lang="en-US" dirty="0" err="1" smtClean="0"/>
              <a:t>Libre</a:t>
            </a:r>
            <a:r>
              <a:rPr lang="en-US" dirty="0" smtClean="0"/>
              <a:t> Impress is </a:t>
            </a:r>
            <a:r>
              <a:rPr lang="en-US" dirty="0"/>
              <a:t>similar as in </a:t>
            </a:r>
            <a:r>
              <a:rPr lang="en-US" dirty="0" err="1" smtClean="0"/>
              <a:t>Libre</a:t>
            </a:r>
            <a:r>
              <a:rPr lang="en-US" dirty="0" smtClean="0"/>
              <a:t> Writer</a:t>
            </a:r>
            <a:r>
              <a:rPr lang="en-US" dirty="0"/>
              <a:t>.  When you select an object, the corresponding functions are automatically activated in the Properties window on the sidebar. We can also format an object from the toolbar, the context menu, or the main menu</a:t>
            </a:r>
            <a:r>
              <a:rPr lang="en-US" dirty="0" smtClean="0"/>
              <a:t>.</a:t>
            </a:r>
            <a:endParaRPr lang="en-US" dirty="0"/>
          </a:p>
          <a:p>
            <a:pPr marL="0" indent="0">
              <a:buNone/>
            </a:pPr>
            <a:r>
              <a:rPr lang="en-US" b="1" i="1" dirty="0"/>
              <a:t>Images</a:t>
            </a:r>
          </a:p>
          <a:p>
            <a:pPr marL="0" indent="0" algn="just">
              <a:buNone/>
            </a:pPr>
            <a:r>
              <a:rPr lang="en-US" dirty="0"/>
              <a:t>Images are often used in presentations as they can convey a large amount of information more quickly than text. When you select an image inside a slide, the Graphic formatting group appears in the Sidebar where you can change image specific attributes</a:t>
            </a:r>
            <a:r>
              <a:rPr lang="en-US" dirty="0" smtClean="0"/>
              <a:t>.</a:t>
            </a:r>
          </a:p>
          <a:p>
            <a:pPr marL="0" indent="0" algn="just">
              <a:buNone/>
            </a:pPr>
            <a:endParaRPr lang="en-US" dirty="0"/>
          </a:p>
          <a:p>
            <a:pPr marL="0" indent="0" algn="just">
              <a:buNone/>
            </a:pPr>
            <a:endParaRPr lang="en-US" dirty="0"/>
          </a:p>
          <a:p>
            <a:endParaRPr lang="en-IN" dirty="0"/>
          </a:p>
          <a:p>
            <a:pPr algn="just"/>
            <a:endParaRPr lang="en-US" dirty="0"/>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37</a:t>
            </a:fld>
            <a:endParaRPr lang="en-US" dirty="0"/>
          </a:p>
        </p:txBody>
      </p:sp>
      <p:pic>
        <p:nvPicPr>
          <p:cNvPr id="5" name="Picture 2" descr="https://elearn.ellak.gr/pluginfile.php/4436/mod_page/content/10/impress-insert-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051" y="3508708"/>
            <a:ext cx="4854091" cy="3070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2021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smtClean="0"/>
              <a:t>One </a:t>
            </a:r>
            <a:r>
              <a:rPr lang="en-US" dirty="0"/>
              <a:t>can also use the Drawing toolbar to Rotate, Align, Crop, Arrange and other image </a:t>
            </a:r>
            <a:r>
              <a:rPr lang="en-US" dirty="0" smtClean="0"/>
              <a:t>formatting </a:t>
            </a:r>
            <a:r>
              <a:rPr lang="en-US" dirty="0"/>
              <a:t>commands. For more options </a:t>
            </a:r>
            <a:r>
              <a:rPr lang="en-US" dirty="0" smtClean="0"/>
              <a:t>one </a:t>
            </a:r>
            <a:r>
              <a:rPr lang="en-US" dirty="0"/>
              <a:t>can enable the Image toolbar. (</a:t>
            </a:r>
            <a:r>
              <a:rPr lang="en-US" i="1" dirty="0"/>
              <a:t>View &gt; Toolbars &gt; Image</a:t>
            </a:r>
            <a:r>
              <a:rPr lang="en-US" dirty="0" smtClean="0"/>
              <a:t>).</a:t>
            </a:r>
          </a:p>
          <a:p>
            <a:pPr marL="0" indent="0">
              <a:buNone/>
            </a:pPr>
            <a:endParaRPr lang="en-US" sz="2400" b="1" i="1" dirty="0" smtClean="0"/>
          </a:p>
          <a:p>
            <a:pPr marL="0" indent="0">
              <a:buNone/>
            </a:pPr>
            <a:r>
              <a:rPr lang="en-US" sz="2400" b="1" i="1" dirty="0" smtClean="0"/>
              <a:t>Resizing</a:t>
            </a:r>
            <a:r>
              <a:rPr lang="en-US" sz="2400" b="1" i="1" dirty="0"/>
              <a:t>, Moving and Rotating</a:t>
            </a:r>
            <a:endParaRPr lang="en-US" b="1" i="1" dirty="0"/>
          </a:p>
          <a:p>
            <a:pPr marL="0" indent="0" algn="just">
              <a:buNone/>
            </a:pPr>
            <a:r>
              <a:rPr lang="en-US" dirty="0" smtClean="0"/>
              <a:t>One </a:t>
            </a:r>
            <a:r>
              <a:rPr lang="en-US" dirty="0"/>
              <a:t>can resize, move and rotate an image object as with any type of object. Select the image and drag to move, or move to handlers to resize or rotate.</a:t>
            </a:r>
          </a:p>
          <a:p>
            <a:pPr algn="just"/>
            <a:endParaRPr lang="en-IN" dirty="0"/>
          </a:p>
        </p:txBody>
      </p:sp>
      <p:pic>
        <p:nvPicPr>
          <p:cNvPr id="4098" name="Picture 2" descr="https://elearn.ellak.gr/pluginfile.php/4436/mod_page/content/10/impress-drawing-toolbar-ima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3157" y="4640258"/>
            <a:ext cx="4553604" cy="59794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38</a:t>
            </a:fld>
            <a:endParaRPr lang="en-US" dirty="0"/>
          </a:p>
        </p:txBody>
      </p:sp>
      <p:sp>
        <p:nvSpPr>
          <p:cNvPr id="6" name="Title 1"/>
          <p:cNvSpPr>
            <a:spLocks noGrp="1"/>
          </p:cNvSpPr>
          <p:nvPr>
            <p:ph type="title"/>
          </p:nvPr>
        </p:nvSpPr>
        <p:spPr/>
        <p:txBody>
          <a:bodyPr/>
          <a:lstStyle/>
          <a:p>
            <a:r>
              <a:rPr lang="en-US" b="1" dirty="0" smtClean="0"/>
              <a:t>Modifying Objects</a:t>
            </a:r>
            <a:endParaRPr lang="en-IN" dirty="0"/>
          </a:p>
        </p:txBody>
      </p:sp>
    </p:spTree>
    <p:extLst>
      <p:ext uri="{BB962C8B-B14F-4D97-AF65-F5344CB8AC3E}">
        <p14:creationId xmlns:p14="http://schemas.microsoft.com/office/powerpoint/2010/main" val="4014351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0236"/>
            <a:ext cx="10515600" cy="4826727"/>
          </a:xfrm>
        </p:spPr>
        <p:txBody>
          <a:bodyPr/>
          <a:lstStyle/>
          <a:p>
            <a:pPr algn="just"/>
            <a:r>
              <a:rPr lang="en-US" b="1" i="1" dirty="0" smtClean="0"/>
              <a:t>Tables</a:t>
            </a:r>
          </a:p>
          <a:p>
            <a:pPr algn="just">
              <a:buNone/>
            </a:pPr>
            <a:r>
              <a:rPr lang="en-US" dirty="0" smtClean="0"/>
              <a:t>	Tables </a:t>
            </a:r>
            <a:r>
              <a:rPr lang="en-US" dirty="0"/>
              <a:t>are a powerful mechanism to display large amount of data in a structured and more readable form. When </a:t>
            </a:r>
            <a:r>
              <a:rPr lang="en-US" dirty="0" smtClean="0"/>
              <a:t>one inserts </a:t>
            </a:r>
            <a:r>
              <a:rPr lang="en-US" dirty="0"/>
              <a:t>a table in </a:t>
            </a:r>
            <a:r>
              <a:rPr lang="en-US" dirty="0" smtClean="0"/>
              <a:t>Impress, one is </a:t>
            </a:r>
            <a:r>
              <a:rPr lang="en-US" dirty="0"/>
              <a:t>asked to specify the number of </a:t>
            </a:r>
            <a:r>
              <a:rPr lang="en-US" b="1" dirty="0"/>
              <a:t>columns</a:t>
            </a:r>
            <a:r>
              <a:rPr lang="en-US" dirty="0"/>
              <a:t> and </a:t>
            </a:r>
            <a:r>
              <a:rPr lang="en-US" b="1" dirty="0"/>
              <a:t>rows</a:t>
            </a:r>
            <a:r>
              <a:rPr lang="en-US" dirty="0" smtClean="0"/>
              <a:t>.</a:t>
            </a:r>
          </a:p>
          <a:p>
            <a:pPr algn="just"/>
            <a:endParaRPr lang="en-US" dirty="0"/>
          </a:p>
          <a:p>
            <a:pPr algn="just"/>
            <a:endParaRPr lang="en-US" dirty="0" smtClean="0"/>
          </a:p>
          <a:p>
            <a:pPr algn="just"/>
            <a:endParaRPr lang="en-US" dirty="0"/>
          </a:p>
          <a:p>
            <a:pPr algn="just"/>
            <a:r>
              <a:rPr lang="en-US" dirty="0" smtClean="0"/>
              <a:t>One </a:t>
            </a:r>
            <a:r>
              <a:rPr lang="en-US" dirty="0"/>
              <a:t>can now enter data and format a </a:t>
            </a:r>
            <a:r>
              <a:rPr lang="en-US" dirty="0" smtClean="0"/>
              <a:t>table.</a:t>
            </a:r>
            <a:endParaRPr lang="en-US" dirty="0"/>
          </a:p>
          <a:p>
            <a:endParaRPr lang="en-IN" dirty="0"/>
          </a:p>
        </p:txBody>
      </p:sp>
      <p:pic>
        <p:nvPicPr>
          <p:cNvPr id="5122" name="Picture 2" descr="https://elearn.ellak.gr/pluginfile.php/4436/mod_page/content/10/impress-insert-table-dialo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62560" y="2686041"/>
            <a:ext cx="3283489" cy="13111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elearn.ellak.gr/pluginfile.php/4436/mod_page/content/10/impress-insert-tab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4562" y="4573594"/>
            <a:ext cx="6583609" cy="191864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normAutofit lnSpcReduction="10000"/>
          </a:bodyPr>
          <a:lstStyle/>
          <a:p>
            <a:fld id="{26A31B2F-AFDF-4768-87BA-3AF3DB3FE775}" type="slidenum">
              <a:rPr lang="en-US" smtClean="0"/>
              <a:pPr/>
              <a:t>39</a:t>
            </a:fld>
            <a:endParaRPr lang="en-US" dirty="0"/>
          </a:p>
        </p:txBody>
      </p:sp>
      <p:sp>
        <p:nvSpPr>
          <p:cNvPr id="7" name="Title 1"/>
          <p:cNvSpPr txBox="1">
            <a:spLocks/>
          </p:cNvSpPr>
          <p:nvPr/>
        </p:nvSpPr>
        <p:spPr>
          <a:xfrm>
            <a:off x="1294920" y="753356"/>
            <a:ext cx="10680741" cy="452441"/>
          </a:xfrm>
          <a:prstGeom prst="rect">
            <a:avLst/>
          </a:prstGeom>
        </p:spPr>
        <p:txBody>
          <a:bodyPr vert="horz" lIns="107287" tIns="53643" rIns="107287" bIns="53643"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Modifying Objects</a:t>
            </a:r>
            <a:endParaRPr kumimoji="0" lang="en-IN" sz="2500" b="0"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733755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a:t>
            </a:r>
            <a:endParaRPr lang="en-US" dirty="0"/>
          </a:p>
        </p:txBody>
      </p:sp>
      <p:sp>
        <p:nvSpPr>
          <p:cNvPr id="3" name="Content Placeholder 2"/>
          <p:cNvSpPr>
            <a:spLocks noGrp="1"/>
          </p:cNvSpPr>
          <p:nvPr>
            <p:ph idx="1"/>
          </p:nvPr>
        </p:nvSpPr>
        <p:spPr>
          <a:xfrm>
            <a:off x="285709" y="1214422"/>
            <a:ext cx="11715833" cy="5298521"/>
          </a:xfrm>
        </p:spPr>
        <p:txBody>
          <a:bodyPr>
            <a:normAutofit/>
          </a:bodyPr>
          <a:lstStyle/>
          <a:p>
            <a:r>
              <a:rPr lang="en-IN" sz="1800" dirty="0" smtClean="0"/>
              <a:t>Creating and using Master slide</a:t>
            </a:r>
          </a:p>
          <a:p>
            <a:pPr lvl="1"/>
            <a:r>
              <a:rPr lang="en-IN" sz="1800" dirty="0" smtClean="0"/>
              <a:t>Creating master</a:t>
            </a:r>
          </a:p>
          <a:p>
            <a:pPr lvl="1"/>
            <a:r>
              <a:rPr lang="en-IN" sz="1800" dirty="0" smtClean="0"/>
              <a:t>Modify master slide</a:t>
            </a:r>
          </a:p>
          <a:p>
            <a:pPr lvl="1"/>
            <a:r>
              <a:rPr lang="en-IN" sz="1800" dirty="0" smtClean="0"/>
              <a:t>Adding headers and footers</a:t>
            </a:r>
          </a:p>
          <a:p>
            <a:pPr lvl="1"/>
            <a:r>
              <a:rPr lang="en-IN" sz="1800" dirty="0" smtClean="0"/>
              <a:t>Deleting master slide</a:t>
            </a:r>
            <a:endParaRPr lang="en-US" sz="1800" dirty="0" smtClean="0"/>
          </a:p>
          <a:p>
            <a:r>
              <a:rPr lang="en-US" sz="1800" dirty="0" smtClean="0"/>
              <a:t>Printing and Exporting slides</a:t>
            </a:r>
            <a:endParaRPr lang="en-US" sz="1600" dirty="0" smtClean="0"/>
          </a:p>
          <a:p>
            <a:endParaRPr lang="en-US" sz="2400" dirty="0" smtClean="0"/>
          </a:p>
          <a:p>
            <a:endParaRPr lang="en-US" sz="2400" dirty="0" smtClean="0"/>
          </a:p>
          <a:p>
            <a:endParaRPr lang="en-US" sz="2400" dirty="0" smtClean="0"/>
          </a:p>
          <a:p>
            <a:pPr lvl="1"/>
            <a:endParaRPr lang="en-US" sz="2400" dirty="0" smtClean="0"/>
          </a:p>
          <a:p>
            <a:endParaRPr lang="en-US" sz="2400" dirty="0" smtClean="0"/>
          </a:p>
          <a:p>
            <a:endParaRPr lang="en-US" sz="2400"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4</a:t>
            </a:fld>
            <a:endParaRPr lang="en-US"/>
          </a:p>
        </p:txBody>
      </p:sp>
    </p:spTree>
    <p:extLst>
      <p:ext uri="{BB962C8B-B14F-4D97-AF65-F5344CB8AC3E}">
        <p14:creationId xmlns:p14="http://schemas.microsoft.com/office/powerpoint/2010/main" val="18716531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smtClean="0"/>
              <a:t>Modifying Objects</a:t>
            </a:r>
            <a:endParaRPr lang="en-IN" dirty="0"/>
          </a:p>
        </p:txBody>
      </p:sp>
      <p:sp>
        <p:nvSpPr>
          <p:cNvPr id="3" name="Content Placeholder 2"/>
          <p:cNvSpPr>
            <a:spLocks noGrp="1"/>
          </p:cNvSpPr>
          <p:nvPr>
            <p:ph idx="1"/>
          </p:nvPr>
        </p:nvSpPr>
        <p:spPr/>
        <p:txBody>
          <a:bodyPr/>
          <a:lstStyle/>
          <a:p>
            <a:pPr algn="just"/>
            <a:r>
              <a:rPr lang="en-US" dirty="0"/>
              <a:t>When </a:t>
            </a:r>
            <a:r>
              <a:rPr lang="en-US" dirty="0" smtClean="0"/>
              <a:t>one selects </a:t>
            </a:r>
            <a:r>
              <a:rPr lang="en-US" dirty="0"/>
              <a:t>a </a:t>
            </a:r>
            <a:r>
              <a:rPr lang="en-US" dirty="0" smtClean="0"/>
              <a:t>table, </a:t>
            </a:r>
            <a:r>
              <a:rPr lang="en-US" dirty="0"/>
              <a:t>the Table toolbar appears on the bottom of Impress main window</a:t>
            </a:r>
            <a:r>
              <a:rPr lang="en-US" dirty="0" smtClean="0"/>
              <a:t>.</a:t>
            </a:r>
          </a:p>
          <a:p>
            <a:pPr algn="just"/>
            <a:r>
              <a:rPr lang="en-US" dirty="0" smtClean="0"/>
              <a:t>To </a:t>
            </a:r>
            <a:r>
              <a:rPr lang="en-US" dirty="0"/>
              <a:t>quickly change the design or style of a </a:t>
            </a:r>
            <a:r>
              <a:rPr lang="en-US" dirty="0" smtClean="0"/>
              <a:t>table, </a:t>
            </a:r>
            <a:r>
              <a:rPr lang="en-US" dirty="0"/>
              <a:t>click one of the predefined table styles in the Table Design in the Sidebar.</a:t>
            </a:r>
            <a:endParaRPr lang="en-IN" dirty="0"/>
          </a:p>
        </p:txBody>
      </p:sp>
      <p:pic>
        <p:nvPicPr>
          <p:cNvPr id="6146" name="Picture 2" descr="https://elearn.ellak.gr/pluginfile.php/4436/mod_page/content/10/impress-table-toolb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0800" y="2386913"/>
            <a:ext cx="9446146" cy="48691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elearn.ellak.gr/pluginfile.php/4436/mod_page/content/10/impress-table-desig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4312" y="3149569"/>
            <a:ext cx="5592461" cy="297691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normAutofit lnSpcReduction="10000"/>
          </a:bodyPr>
          <a:lstStyle/>
          <a:p>
            <a:fld id="{26A31B2F-AFDF-4768-87BA-3AF3DB3FE775}" type="slidenum">
              <a:rPr lang="en-US" smtClean="0"/>
              <a:pPr/>
              <a:t>40</a:t>
            </a:fld>
            <a:endParaRPr lang="en-US" dirty="0"/>
          </a:p>
        </p:txBody>
      </p:sp>
    </p:spTree>
    <p:extLst>
      <p:ext uri="{BB962C8B-B14F-4D97-AF65-F5344CB8AC3E}">
        <p14:creationId xmlns:p14="http://schemas.microsoft.com/office/powerpoint/2010/main" val="21935089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1" dirty="0" smtClean="0"/>
              <a:t>Modifying Objects</a:t>
            </a:r>
            <a:endParaRPr lang="en-IN" dirty="0"/>
          </a:p>
        </p:txBody>
      </p:sp>
      <p:sp>
        <p:nvSpPr>
          <p:cNvPr id="3" name="Content Placeholder 2"/>
          <p:cNvSpPr>
            <a:spLocks noGrp="1"/>
          </p:cNvSpPr>
          <p:nvPr>
            <p:ph idx="1"/>
          </p:nvPr>
        </p:nvSpPr>
        <p:spPr>
          <a:xfrm>
            <a:off x="631442" y="1266181"/>
            <a:ext cx="11715833" cy="4912058"/>
          </a:xfrm>
        </p:spPr>
        <p:txBody>
          <a:bodyPr/>
          <a:lstStyle/>
          <a:p>
            <a:r>
              <a:rPr lang="en-US" b="1" dirty="0"/>
              <a:t>Charts</a:t>
            </a:r>
          </a:p>
          <a:p>
            <a:pPr marL="0" indent="0">
              <a:buNone/>
            </a:pPr>
            <a:r>
              <a:rPr lang="en-US" dirty="0"/>
              <a:t>Another more graphical way to display data is using charts. In Impress you can insert diagrams and define the data to display. </a:t>
            </a:r>
          </a:p>
          <a:p>
            <a:endParaRPr lang="en-IN" dirty="0"/>
          </a:p>
        </p:txBody>
      </p:sp>
      <p:pic>
        <p:nvPicPr>
          <p:cNvPr id="7170" name="Picture 2" descr="https://elearn.ellak.gr/pluginfile.php/4436/mod_page/content/10/impress-chart-examp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6943" y="2834641"/>
            <a:ext cx="4441858" cy="284279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41</a:t>
            </a:fld>
            <a:endParaRPr lang="en-US" dirty="0"/>
          </a:p>
        </p:txBody>
      </p:sp>
    </p:spTree>
    <p:extLst>
      <p:ext uri="{BB962C8B-B14F-4D97-AF65-F5344CB8AC3E}">
        <p14:creationId xmlns:p14="http://schemas.microsoft.com/office/powerpoint/2010/main" val="12174690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694" y="1310570"/>
            <a:ext cx="10515600" cy="5194197"/>
          </a:xfrm>
        </p:spPr>
        <p:txBody>
          <a:bodyPr/>
          <a:lstStyle/>
          <a:p>
            <a:r>
              <a:rPr lang="en-US" b="1" dirty="0"/>
              <a:t>Drawings</a:t>
            </a:r>
          </a:p>
          <a:p>
            <a:pPr marL="0" indent="0" algn="just">
              <a:buNone/>
            </a:pPr>
            <a:r>
              <a:rPr lang="en-US" dirty="0"/>
              <a:t>To insert drawing objects (for example rectangles, arrows) use the Drawing Toolbar. This toolbar contains the majority of the tools normally used to create graphic objects</a:t>
            </a:r>
            <a:r>
              <a:rPr lang="en-US" dirty="0" smtClean="0"/>
              <a:t>.</a:t>
            </a:r>
          </a:p>
          <a:p>
            <a:pPr marL="0" indent="0" algn="just">
              <a:buNone/>
            </a:pPr>
            <a:endParaRPr lang="en-US" dirty="0"/>
          </a:p>
          <a:p>
            <a:pPr marL="0" indent="0" algn="just">
              <a:buNone/>
            </a:pPr>
            <a:endParaRPr lang="en-US" dirty="0" smtClean="0"/>
          </a:p>
          <a:p>
            <a:pPr marL="0" indent="0" algn="just">
              <a:buNone/>
            </a:pPr>
            <a:r>
              <a:rPr lang="en-US" dirty="0" smtClean="0"/>
              <a:t>To </a:t>
            </a:r>
            <a:r>
              <a:rPr lang="en-US" dirty="0"/>
              <a:t>draw a shape, select the desired tool from the toolbar, then place your cursor on the slide and drag the mouse to define an enclosing rectangle.</a:t>
            </a:r>
          </a:p>
          <a:p>
            <a:endParaRPr lang="en-IN" dirty="0"/>
          </a:p>
        </p:txBody>
      </p:sp>
      <p:pic>
        <p:nvPicPr>
          <p:cNvPr id="8194" name="Picture 2" descr="https://elearn.ellak.gr/pluginfile.php/4436/mod_page/content/10/impress-drawing-toolb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3496" y="2626495"/>
            <a:ext cx="5715000" cy="3048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elearn.ellak.gr/pluginfile.php/4436/mod_page/content/10/Screenshot%20from%202017-12-04%2015-05-1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7717" y="4127734"/>
            <a:ext cx="3678923" cy="22669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42</a:t>
            </a:fld>
            <a:endParaRPr lang="en-US" dirty="0"/>
          </a:p>
        </p:txBody>
      </p:sp>
      <p:sp>
        <p:nvSpPr>
          <p:cNvPr id="6" name="Title 1"/>
          <p:cNvSpPr>
            <a:spLocks noGrp="1"/>
          </p:cNvSpPr>
          <p:nvPr>
            <p:ph type="title"/>
          </p:nvPr>
        </p:nvSpPr>
        <p:spPr>
          <a:xfrm>
            <a:off x="1148280" y="761982"/>
            <a:ext cx="10680741" cy="452441"/>
          </a:xfrm>
        </p:spPr>
        <p:txBody>
          <a:bodyPr/>
          <a:lstStyle/>
          <a:p>
            <a:pPr lvl="0"/>
            <a:r>
              <a:rPr lang="en-US" b="1" dirty="0" smtClean="0"/>
              <a:t>Modifying Objects</a:t>
            </a:r>
            <a:endParaRPr lang="en-IN" dirty="0"/>
          </a:p>
        </p:txBody>
      </p:sp>
    </p:spTree>
    <p:extLst>
      <p:ext uri="{BB962C8B-B14F-4D97-AF65-F5344CB8AC3E}">
        <p14:creationId xmlns:p14="http://schemas.microsoft.com/office/powerpoint/2010/main" val="14131490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694" y="1193106"/>
            <a:ext cx="10515600" cy="5544574"/>
          </a:xfrm>
        </p:spPr>
        <p:txBody>
          <a:bodyPr/>
          <a:lstStyle/>
          <a:p>
            <a:r>
              <a:rPr lang="en-US" b="1" dirty="0"/>
              <a:t>Objects from the Gallery</a:t>
            </a:r>
          </a:p>
          <a:p>
            <a:pPr marL="0" indent="0" algn="just">
              <a:buNone/>
            </a:pPr>
            <a:r>
              <a:rPr lang="en-US" dirty="0"/>
              <a:t>LibreOffice Gallery contains a collection of </a:t>
            </a:r>
            <a:r>
              <a:rPr lang="en-US" dirty="0" smtClean="0"/>
              <a:t>clipart's one </a:t>
            </a:r>
            <a:r>
              <a:rPr lang="en-US" dirty="0"/>
              <a:t>can use in </a:t>
            </a:r>
            <a:r>
              <a:rPr lang="en-US" dirty="0" smtClean="0"/>
              <a:t>the </a:t>
            </a:r>
            <a:r>
              <a:rPr lang="en-US" dirty="0"/>
              <a:t>slides. Browse the Gallery categories to find a clipart and drag it to </a:t>
            </a:r>
            <a:r>
              <a:rPr lang="en-US" dirty="0" smtClean="0"/>
              <a:t>the </a:t>
            </a:r>
            <a:r>
              <a:rPr lang="en-US" dirty="0"/>
              <a:t>slide. The diagrams category contains shapes </a:t>
            </a:r>
            <a:r>
              <a:rPr lang="en-US" dirty="0" smtClean="0"/>
              <a:t>and common </a:t>
            </a:r>
            <a:r>
              <a:rPr lang="en-US" dirty="0"/>
              <a:t>diagrams for presentations.</a:t>
            </a:r>
          </a:p>
          <a:p>
            <a:endParaRPr lang="en-IN" dirty="0"/>
          </a:p>
        </p:txBody>
      </p:sp>
      <p:pic>
        <p:nvPicPr>
          <p:cNvPr id="9218" name="Picture 2" descr="https://elearn.ellak.gr/pluginfile.php/4436/mod_page/content/10/impress-gallery-diagram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3747" y="2493135"/>
            <a:ext cx="3425113" cy="42019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43</a:t>
            </a:fld>
            <a:endParaRPr lang="en-US" dirty="0"/>
          </a:p>
        </p:txBody>
      </p:sp>
      <p:sp>
        <p:nvSpPr>
          <p:cNvPr id="5" name="Title 1"/>
          <p:cNvSpPr>
            <a:spLocks noGrp="1"/>
          </p:cNvSpPr>
          <p:nvPr>
            <p:ph type="title"/>
          </p:nvPr>
        </p:nvSpPr>
        <p:spPr>
          <a:xfrm>
            <a:off x="1320800" y="761982"/>
            <a:ext cx="10680741" cy="452441"/>
          </a:xfrm>
        </p:spPr>
        <p:txBody>
          <a:bodyPr/>
          <a:lstStyle/>
          <a:p>
            <a:pPr lvl="0"/>
            <a:r>
              <a:rPr lang="en-US" b="1" dirty="0" smtClean="0"/>
              <a:t>Modifying Objects</a:t>
            </a:r>
            <a:endParaRPr lang="en-IN" dirty="0"/>
          </a:p>
        </p:txBody>
      </p:sp>
    </p:spTree>
    <p:extLst>
      <p:ext uri="{BB962C8B-B14F-4D97-AF65-F5344CB8AC3E}">
        <p14:creationId xmlns:p14="http://schemas.microsoft.com/office/powerpoint/2010/main" val="24269084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4000" dirty="0" smtClean="0"/>
              <a:t>Adding media : Movie and Sound</a:t>
            </a:r>
            <a:endParaRPr lang="en-IN" sz="4800"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44</a:t>
            </a:fld>
            <a:endParaRPr lang="en-US"/>
          </a:p>
        </p:txBody>
      </p:sp>
    </p:spTree>
    <p:extLst>
      <p:ext uri="{BB962C8B-B14F-4D97-AF65-F5344CB8AC3E}">
        <p14:creationId xmlns:p14="http://schemas.microsoft.com/office/powerpoint/2010/main" val="33313093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Inserting media</a:t>
            </a:r>
            <a:endParaRPr lang="en-IN" dirty="0"/>
          </a:p>
        </p:txBody>
      </p:sp>
      <p:sp>
        <p:nvSpPr>
          <p:cNvPr id="3" name="Content Placeholder 2"/>
          <p:cNvSpPr>
            <a:spLocks noGrp="1"/>
          </p:cNvSpPr>
          <p:nvPr>
            <p:ph idx="1"/>
          </p:nvPr>
        </p:nvSpPr>
        <p:spPr/>
        <p:txBody>
          <a:bodyPr/>
          <a:lstStyle/>
          <a:p>
            <a:pPr algn="just"/>
            <a:r>
              <a:rPr lang="en-US" dirty="0" err="1" smtClean="0"/>
              <a:t>LibreOffice</a:t>
            </a:r>
            <a:r>
              <a:rPr lang="en-US" dirty="0" smtClean="0"/>
              <a:t> Impress can insert media files, movies and sound of various types. It supports all the standard audio and video formats (mp3, wma, </a:t>
            </a:r>
            <a:r>
              <a:rPr lang="en-US" dirty="0" err="1" smtClean="0"/>
              <a:t>wmv</a:t>
            </a:r>
            <a:r>
              <a:rPr lang="en-US" dirty="0" smtClean="0"/>
              <a:t>, mp4, mpeg).</a:t>
            </a:r>
          </a:p>
          <a:p>
            <a:pPr marL="0" indent="0">
              <a:buNone/>
            </a:pPr>
            <a:r>
              <a:rPr lang="en-US" b="1" dirty="0" smtClean="0"/>
              <a:t>Inserting media</a:t>
            </a:r>
          </a:p>
          <a:p>
            <a:pPr marL="0" indent="0">
              <a:buNone/>
            </a:pPr>
            <a:r>
              <a:rPr lang="en-US" dirty="0" smtClean="0"/>
              <a:t>1) To insert an audio or video file from one’s computer use one of the following ways:</a:t>
            </a:r>
          </a:p>
          <a:p>
            <a:pPr marL="0" indent="0">
              <a:buNone/>
            </a:pPr>
            <a:r>
              <a:rPr lang="en-US" dirty="0" smtClean="0"/>
              <a:t>    a) In an </a:t>
            </a:r>
            <a:r>
              <a:rPr lang="en-US" b="1" dirty="0" err="1" smtClean="0"/>
              <a:t>AutoLayout</a:t>
            </a:r>
            <a:r>
              <a:rPr lang="en-US" dirty="0" smtClean="0"/>
              <a:t> box click the Insert Audio/Video icon.</a:t>
            </a:r>
          </a:p>
          <a:p>
            <a:pPr marL="0" indent="0">
              <a:buNone/>
            </a:pPr>
            <a:r>
              <a:rPr lang="en-US" dirty="0" smtClean="0"/>
              <a:t>    b) In any slide use the Insert Audio/Video icon from the </a:t>
            </a:r>
          </a:p>
          <a:p>
            <a:pPr marL="0" indent="0">
              <a:buNone/>
            </a:pPr>
            <a:r>
              <a:rPr lang="en-US" dirty="0" smtClean="0"/>
              <a:t>         Standard toolbar</a:t>
            </a:r>
          </a:p>
          <a:p>
            <a:pPr marL="0" indent="0">
              <a:buNone/>
            </a:pPr>
            <a:r>
              <a:rPr lang="en-US" dirty="0" smtClean="0"/>
              <a:t>    c) Or, select the </a:t>
            </a:r>
            <a:r>
              <a:rPr lang="en-US" b="1" dirty="0" smtClean="0"/>
              <a:t>Insert &gt; Audio and Video</a:t>
            </a:r>
            <a:r>
              <a:rPr lang="en-US" dirty="0" smtClean="0"/>
              <a:t> menu command on the </a:t>
            </a:r>
          </a:p>
          <a:p>
            <a:pPr marL="0" indent="0">
              <a:buNone/>
            </a:pPr>
            <a:r>
              <a:rPr lang="en-US" dirty="0" smtClean="0"/>
              <a:t>        menu bar</a:t>
            </a:r>
          </a:p>
          <a:p>
            <a:pPr algn="just"/>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45</a:t>
            </a:fld>
            <a:endParaRPr lang="en-US" dirty="0"/>
          </a:p>
        </p:txBody>
      </p:sp>
      <p:pic>
        <p:nvPicPr>
          <p:cNvPr id="5" name="Picture 2" descr="https://elearn.ellak.gr/pluginfile.php/4107/mod_page/content/9/impress-insert-media-from-autolayou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0591" y="3210557"/>
            <a:ext cx="1477232" cy="141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2070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Inserting media</a:t>
            </a:r>
            <a:endParaRPr lang="en-IN" dirty="0"/>
          </a:p>
        </p:txBody>
      </p:sp>
      <p:sp>
        <p:nvSpPr>
          <p:cNvPr id="3" name="Content Placeholder 2"/>
          <p:cNvSpPr>
            <a:spLocks noGrp="1"/>
          </p:cNvSpPr>
          <p:nvPr>
            <p:ph idx="1"/>
          </p:nvPr>
        </p:nvSpPr>
        <p:spPr/>
        <p:txBody>
          <a:bodyPr/>
          <a:lstStyle/>
          <a:p>
            <a:pPr marL="0" indent="0" algn="just">
              <a:buNone/>
            </a:pPr>
            <a:r>
              <a:rPr lang="en-US" dirty="0"/>
              <a:t>2) When the file explorer window appears, select the media file to insert and click Open to place the object on the slide.</a:t>
            </a:r>
            <a:endParaRPr lang="en-IN" dirty="0"/>
          </a:p>
        </p:txBody>
      </p:sp>
      <p:pic>
        <p:nvPicPr>
          <p:cNvPr id="2050" name="Picture 2" descr="https://elearn.ellak.gr/pluginfile.php/4107/mod_page/content/9/impress-insert-media-brows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482" y="2267688"/>
            <a:ext cx="6102267" cy="409090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46</a:t>
            </a:fld>
            <a:endParaRPr lang="en-US" dirty="0"/>
          </a:p>
        </p:txBody>
      </p:sp>
    </p:spTree>
    <p:extLst>
      <p:ext uri="{BB962C8B-B14F-4D97-AF65-F5344CB8AC3E}">
        <p14:creationId xmlns:p14="http://schemas.microsoft.com/office/powerpoint/2010/main" val="2743681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1188" y="1232345"/>
            <a:ext cx="10515600" cy="5814871"/>
          </a:xfrm>
        </p:spPr>
        <p:txBody>
          <a:bodyPr>
            <a:normAutofit/>
          </a:bodyPr>
          <a:lstStyle/>
          <a:p>
            <a:pPr marL="0" indent="0">
              <a:buNone/>
            </a:pPr>
            <a:r>
              <a:rPr lang="en-US" b="1" dirty="0" smtClean="0"/>
              <a:t>Audio </a:t>
            </a:r>
            <a:r>
              <a:rPr lang="en-US" b="1" dirty="0"/>
              <a:t>files</a:t>
            </a:r>
          </a:p>
          <a:p>
            <a:r>
              <a:rPr lang="en-US" dirty="0"/>
              <a:t>In the case of an audio file an icon will appear inside the </a:t>
            </a:r>
            <a:r>
              <a:rPr lang="en-US" dirty="0" smtClean="0"/>
              <a:t>slide.</a:t>
            </a:r>
          </a:p>
          <a:p>
            <a:endParaRPr lang="en-US" dirty="0"/>
          </a:p>
          <a:p>
            <a:endParaRPr lang="en-US" dirty="0" smtClean="0"/>
          </a:p>
          <a:p>
            <a:pPr marL="0" indent="0">
              <a:buNone/>
            </a:pPr>
            <a:r>
              <a:rPr lang="en-US" b="1" dirty="0"/>
              <a:t>Video files</a:t>
            </a:r>
          </a:p>
          <a:p>
            <a:r>
              <a:rPr lang="en-US" dirty="0"/>
              <a:t>In case of a video file the movie frame will appear inside the </a:t>
            </a:r>
            <a:r>
              <a:rPr lang="en-US" dirty="0" smtClean="0"/>
              <a:t>slide</a:t>
            </a:r>
          </a:p>
          <a:p>
            <a:endParaRPr lang="en-US" dirty="0"/>
          </a:p>
          <a:p>
            <a:endParaRPr lang="en-US" dirty="0" smtClean="0"/>
          </a:p>
          <a:p>
            <a:endParaRPr lang="en-US" dirty="0"/>
          </a:p>
          <a:p>
            <a:endParaRPr lang="en-US" dirty="0" smtClean="0"/>
          </a:p>
          <a:p>
            <a:pPr marL="0" indent="0">
              <a:buNone/>
            </a:pPr>
            <a:endParaRPr lang="en-US" sz="2600" i="1" dirty="0" smtClean="0"/>
          </a:p>
          <a:p>
            <a:pPr marL="0" indent="0">
              <a:buNone/>
            </a:pPr>
            <a:r>
              <a:rPr lang="en-US" sz="1600" i="1" dirty="0" smtClean="0"/>
              <a:t>One </a:t>
            </a:r>
            <a:r>
              <a:rPr lang="en-US" sz="1600" i="1" dirty="0"/>
              <a:t>can resize or move the movie frame like any other object</a:t>
            </a:r>
          </a:p>
          <a:p>
            <a:pPr marL="0" indent="0">
              <a:buNone/>
            </a:pPr>
            <a:r>
              <a:rPr lang="en-US" dirty="0" smtClean="0"/>
              <a:t/>
            </a:r>
            <a:br>
              <a:rPr lang="en-US" dirty="0" smtClean="0"/>
            </a:br>
            <a:endParaRPr lang="en-US" dirty="0" smtClean="0"/>
          </a:p>
          <a:p>
            <a:pPr marL="0" indent="0">
              <a:buNone/>
            </a:pPr>
            <a:endParaRPr lang="en-US" dirty="0"/>
          </a:p>
          <a:p>
            <a:endParaRPr lang="en-IN" dirty="0"/>
          </a:p>
        </p:txBody>
      </p:sp>
      <p:pic>
        <p:nvPicPr>
          <p:cNvPr id="3074" name="Picture 2" descr="https://elearn.ellak.gr/pluginfile.php/4107/mod_page/content/9/impress-insert-media-sli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56150" y="1543818"/>
            <a:ext cx="2188784" cy="12908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elearn.ellak.gr/pluginfile.php/4107/mod_page/content/9/impress-insert-video-slid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7488" y="3146112"/>
            <a:ext cx="2749300" cy="189823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47</a:t>
            </a:fld>
            <a:endParaRPr lang="en-US" dirty="0"/>
          </a:p>
        </p:txBody>
      </p:sp>
      <p:sp>
        <p:nvSpPr>
          <p:cNvPr id="7" name="Title 1"/>
          <p:cNvSpPr>
            <a:spLocks noGrp="1"/>
          </p:cNvSpPr>
          <p:nvPr>
            <p:ph type="title"/>
          </p:nvPr>
        </p:nvSpPr>
        <p:spPr>
          <a:xfrm>
            <a:off x="1001623" y="761982"/>
            <a:ext cx="10680741" cy="452441"/>
          </a:xfrm>
        </p:spPr>
        <p:txBody>
          <a:bodyPr/>
          <a:lstStyle/>
          <a:p>
            <a:r>
              <a:rPr lang="en-IN" dirty="0" smtClean="0"/>
              <a:t>Inserting media</a:t>
            </a:r>
            <a:endParaRPr lang="en-IN" dirty="0"/>
          </a:p>
        </p:txBody>
      </p:sp>
    </p:spTree>
    <p:extLst>
      <p:ext uri="{BB962C8B-B14F-4D97-AF65-F5344CB8AC3E}">
        <p14:creationId xmlns:p14="http://schemas.microsoft.com/office/powerpoint/2010/main" val="3093698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09" y="1214423"/>
            <a:ext cx="11715833" cy="5382320"/>
          </a:xfrm>
        </p:spPr>
        <p:txBody>
          <a:bodyPr>
            <a:normAutofit fontScale="92500" lnSpcReduction="10000"/>
          </a:bodyPr>
          <a:lstStyle/>
          <a:p>
            <a:pPr marL="0" indent="0">
              <a:buNone/>
            </a:pPr>
            <a:r>
              <a:rPr lang="en-US" b="1" dirty="0"/>
              <a:t>Media linking</a:t>
            </a:r>
          </a:p>
          <a:p>
            <a:pPr algn="just"/>
            <a:r>
              <a:rPr lang="en-US" dirty="0"/>
              <a:t>By default Impress embeds media files inserted into a presentation file. This means that </a:t>
            </a:r>
            <a:r>
              <a:rPr lang="en-US" dirty="0" smtClean="0"/>
              <a:t>one </a:t>
            </a:r>
            <a:r>
              <a:rPr lang="en-US" dirty="0"/>
              <a:t>can move the presentation to another computer and the media files will play.</a:t>
            </a:r>
          </a:p>
          <a:p>
            <a:pPr algn="just"/>
            <a:r>
              <a:rPr lang="en-US" dirty="0" smtClean="0"/>
              <a:t>One also has the </a:t>
            </a:r>
            <a:r>
              <a:rPr lang="en-US" dirty="0"/>
              <a:t>option to link a media file when inserting (</a:t>
            </a:r>
            <a:r>
              <a:rPr lang="en-US" i="1" dirty="0"/>
              <a:t>Insert as a Link</a:t>
            </a:r>
            <a:r>
              <a:rPr lang="en-US" dirty="0"/>
              <a:t> option) to a presentation</a:t>
            </a:r>
            <a:r>
              <a:rPr lang="en-US" dirty="0" smtClean="0"/>
              <a:t>.</a:t>
            </a:r>
          </a:p>
          <a:p>
            <a:pPr algn="just"/>
            <a:endParaRPr lang="en-US" dirty="0"/>
          </a:p>
          <a:p>
            <a:pPr marL="0" indent="0" algn="just">
              <a:buNone/>
            </a:pPr>
            <a:endParaRPr lang="en-US" sz="2200" i="1" dirty="0" smtClean="0"/>
          </a:p>
          <a:p>
            <a:pPr marL="0" indent="0" algn="just">
              <a:buNone/>
            </a:pPr>
            <a:endParaRPr lang="en-US" sz="2200" i="1" dirty="0"/>
          </a:p>
          <a:p>
            <a:pPr marL="0" indent="0" algn="just">
              <a:buNone/>
            </a:pPr>
            <a:endParaRPr lang="en-US" sz="2200" i="1" dirty="0" smtClean="0"/>
          </a:p>
          <a:p>
            <a:pPr marL="0" indent="0" algn="just">
              <a:buNone/>
            </a:pPr>
            <a:endParaRPr lang="en-US" sz="2200" i="1" dirty="0"/>
          </a:p>
          <a:p>
            <a:pPr marL="0" indent="0" algn="just">
              <a:buNone/>
            </a:pPr>
            <a:endParaRPr lang="en-US" sz="2200" i="1" dirty="0" smtClean="0"/>
          </a:p>
          <a:p>
            <a:pPr marL="0" indent="0" algn="just">
              <a:buNone/>
            </a:pPr>
            <a:endParaRPr lang="en-US" sz="2200" i="1" dirty="0" smtClean="0"/>
          </a:p>
          <a:p>
            <a:pPr marL="0" indent="0" algn="just">
              <a:buNone/>
            </a:pPr>
            <a:r>
              <a:rPr lang="en-US" sz="2200" i="1" dirty="0" smtClean="0"/>
              <a:t>In </a:t>
            </a:r>
            <a:r>
              <a:rPr lang="en-US" sz="2200" i="1" dirty="0"/>
              <a:t>this case the media file is not saved within the presentation file. If you want to play the presentation to another computer you must pack the presentation file together with the media files inside a folder. Furthermore any custom sound file you insert as a slide transition effect,</a:t>
            </a:r>
            <a:r>
              <a:rPr lang="en-US" sz="2200" b="1" i="1" dirty="0"/>
              <a:t> </a:t>
            </a:r>
            <a:r>
              <a:rPr lang="en-US" sz="2200" i="1" dirty="0"/>
              <a:t>can only be linked to the presentation and must also be packed with the presentation.</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48</a:t>
            </a:fld>
            <a:endParaRPr lang="en-US" dirty="0"/>
          </a:p>
        </p:txBody>
      </p:sp>
      <p:sp>
        <p:nvSpPr>
          <p:cNvPr id="5" name="Title 1"/>
          <p:cNvSpPr>
            <a:spLocks noGrp="1"/>
          </p:cNvSpPr>
          <p:nvPr>
            <p:ph type="title"/>
          </p:nvPr>
        </p:nvSpPr>
        <p:spPr/>
        <p:txBody>
          <a:bodyPr/>
          <a:lstStyle/>
          <a:p>
            <a:r>
              <a:rPr lang="en-IN" dirty="0" smtClean="0"/>
              <a:t>Inserting media</a:t>
            </a:r>
            <a:endParaRPr lang="en-IN" dirty="0"/>
          </a:p>
        </p:txBody>
      </p:sp>
      <p:pic>
        <p:nvPicPr>
          <p:cNvPr id="6" name="Picture 2" descr="https://elearn.ellak.gr/pluginfile.php/4107/mod_page/content/9/impress-insert-as-link-op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9115" y="2638697"/>
            <a:ext cx="4202969" cy="250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25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5068" y="1287788"/>
            <a:ext cx="10515600" cy="5570212"/>
          </a:xfrm>
        </p:spPr>
        <p:txBody>
          <a:bodyPr/>
          <a:lstStyle/>
          <a:p>
            <a:pPr marL="0" indent="0">
              <a:buNone/>
            </a:pPr>
            <a:r>
              <a:rPr lang="en-US" b="1" dirty="0"/>
              <a:t>Media clips from the Gallery</a:t>
            </a:r>
          </a:p>
          <a:p>
            <a:pPr marL="0" indent="0">
              <a:buNone/>
            </a:pPr>
            <a:r>
              <a:rPr lang="en-US" dirty="0"/>
              <a:t>To insert media clips directly from the Gallery:</a:t>
            </a:r>
          </a:p>
          <a:p>
            <a:pPr marL="514350" indent="-514350" algn="just">
              <a:buFont typeface="+mj-lt"/>
              <a:buAutoNum type="arabicPeriod"/>
            </a:pPr>
            <a:r>
              <a:rPr lang="en-US" dirty="0"/>
              <a:t>Click the Gallery tab on the Sidebar</a:t>
            </a:r>
          </a:p>
          <a:p>
            <a:pPr marL="514350" indent="-514350" algn="just">
              <a:buFont typeface="+mj-lt"/>
              <a:buAutoNum type="arabicPeriod"/>
            </a:pPr>
            <a:r>
              <a:rPr lang="en-US" dirty="0"/>
              <a:t>Browse to a theme containing media files (for example Sounds).</a:t>
            </a:r>
          </a:p>
          <a:p>
            <a:pPr marL="514350" indent="-514350" algn="just">
              <a:buFont typeface="+mj-lt"/>
              <a:buAutoNum type="arabicPeriod"/>
            </a:pPr>
            <a:r>
              <a:rPr lang="en-US" dirty="0"/>
              <a:t>Click on the movie or sound to be inserted and drag it into the slide area.</a:t>
            </a:r>
          </a:p>
          <a:p>
            <a:endParaRPr lang="en-IN" dirty="0"/>
          </a:p>
        </p:txBody>
      </p:sp>
      <p:pic>
        <p:nvPicPr>
          <p:cNvPr id="5122" name="Picture 2" descr="https://elearn.ellak.gr/pluginfile.php/4107/mod_page/content/9/impress-gallery-sound-inser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76117" y="3329796"/>
            <a:ext cx="3212583" cy="33782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49</a:t>
            </a:fld>
            <a:endParaRPr lang="en-US" dirty="0"/>
          </a:p>
        </p:txBody>
      </p:sp>
      <p:sp>
        <p:nvSpPr>
          <p:cNvPr id="6" name="Title 1"/>
          <p:cNvSpPr>
            <a:spLocks noGrp="1"/>
          </p:cNvSpPr>
          <p:nvPr>
            <p:ph type="title"/>
          </p:nvPr>
        </p:nvSpPr>
        <p:spPr>
          <a:xfrm>
            <a:off x="1174151" y="761982"/>
            <a:ext cx="10680741" cy="452441"/>
          </a:xfrm>
        </p:spPr>
        <p:txBody>
          <a:bodyPr/>
          <a:lstStyle/>
          <a:p>
            <a:r>
              <a:rPr lang="en-IN" dirty="0" smtClean="0"/>
              <a:t>Inserting media</a:t>
            </a:r>
            <a:endParaRPr lang="en-IN" dirty="0"/>
          </a:p>
        </p:txBody>
      </p:sp>
    </p:spTree>
    <p:extLst>
      <p:ext uri="{BB962C8B-B14F-4D97-AF65-F5344CB8AC3E}">
        <p14:creationId xmlns:p14="http://schemas.microsoft.com/office/powerpoint/2010/main" val="264814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Introduction to Presentations </a:t>
            </a:r>
            <a:endParaRPr lang="en-IN"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5</a:t>
            </a:fld>
            <a:endParaRPr lang="en-US"/>
          </a:p>
        </p:txBody>
      </p:sp>
    </p:spTree>
    <p:extLst>
      <p:ext uri="{BB962C8B-B14F-4D97-AF65-F5344CB8AC3E}">
        <p14:creationId xmlns:p14="http://schemas.microsoft.com/office/powerpoint/2010/main" val="259470654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Inserting media</a:t>
            </a:r>
            <a:endParaRPr lang="en-IN" dirty="0"/>
          </a:p>
        </p:txBody>
      </p:sp>
      <p:sp>
        <p:nvSpPr>
          <p:cNvPr id="3" name="Content Placeholder 2"/>
          <p:cNvSpPr>
            <a:spLocks noGrp="1"/>
          </p:cNvSpPr>
          <p:nvPr>
            <p:ph idx="1"/>
          </p:nvPr>
        </p:nvSpPr>
        <p:spPr/>
        <p:txBody>
          <a:bodyPr/>
          <a:lstStyle/>
          <a:p>
            <a:pPr marL="0" indent="0">
              <a:buNone/>
            </a:pPr>
            <a:r>
              <a:rPr lang="en-US" b="1" dirty="0"/>
              <a:t>Media playback</a:t>
            </a:r>
          </a:p>
          <a:p>
            <a:pPr algn="just"/>
            <a:r>
              <a:rPr lang="en-US" dirty="0"/>
              <a:t>The Media Playback toolbar is automatically opened when a media file is selected. The default position of the toolbar is at the bottom of the screen. If the toolbar does not open, </a:t>
            </a:r>
            <a:r>
              <a:rPr lang="en-US" dirty="0" smtClean="0"/>
              <a:t>one has to go </a:t>
            </a:r>
            <a:r>
              <a:rPr lang="en-US" dirty="0"/>
              <a:t>to</a:t>
            </a:r>
            <a:r>
              <a:rPr lang="en-US" i="1" dirty="0"/>
              <a:t> View &gt; Toolbars &gt; Media Playback</a:t>
            </a:r>
            <a:r>
              <a:rPr lang="en-US" dirty="0"/>
              <a:t> on the main menu bar.</a:t>
            </a:r>
          </a:p>
          <a:p>
            <a:pPr marL="0" indent="0">
              <a:buNone/>
            </a:pPr>
            <a:r>
              <a:rPr lang="en-US" dirty="0" smtClean="0"/>
              <a:t/>
            </a:r>
            <a:br>
              <a:rPr lang="en-US" dirty="0" smtClean="0"/>
            </a:br>
            <a:endParaRPr lang="en-IN" dirty="0"/>
          </a:p>
        </p:txBody>
      </p:sp>
      <p:pic>
        <p:nvPicPr>
          <p:cNvPr id="6146" name="Picture 2" descr="https://elearn.ellak.gr/pluginfile.php/4107/mod_page/content/9/impress-media-toolb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5531" y="3840480"/>
            <a:ext cx="8302724" cy="58398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50</a:t>
            </a:fld>
            <a:endParaRPr lang="en-US" dirty="0"/>
          </a:p>
        </p:txBody>
      </p:sp>
    </p:spTree>
    <p:extLst>
      <p:ext uri="{BB962C8B-B14F-4D97-AF65-F5344CB8AC3E}">
        <p14:creationId xmlns:p14="http://schemas.microsoft.com/office/powerpoint/2010/main" val="1701382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4800" dirty="0" smtClean="0"/>
              <a:t>Working with </a:t>
            </a:r>
            <a:r>
              <a:rPr lang="en-IN" sz="4800" dirty="0" err="1" smtClean="0"/>
              <a:t>colors</a:t>
            </a:r>
            <a:r>
              <a:rPr lang="en-IN" sz="4800" dirty="0" smtClean="0"/>
              <a:t>, styling and enhancing presentation</a:t>
            </a:r>
            <a:endParaRPr lang="en-IN" dirty="0"/>
          </a:p>
        </p:txBody>
      </p:sp>
      <p:sp>
        <p:nvSpPr>
          <p:cNvPr id="3" name="Subtitle 2"/>
          <p:cNvSpPr>
            <a:spLocks noGrp="1"/>
          </p:cNvSpPr>
          <p:nvPr>
            <p:ph type="subTitle" idx="1"/>
          </p:nvPr>
        </p:nvSpPr>
        <p:spPr/>
        <p:txBody>
          <a:bodyPr/>
          <a:lstStyle/>
          <a:p>
            <a:endParaRPr lang="en-IN" dirty="0"/>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51</a:t>
            </a:fld>
            <a:endParaRPr lang="en-US"/>
          </a:p>
        </p:txBody>
      </p:sp>
    </p:spTree>
    <p:extLst>
      <p:ext uri="{BB962C8B-B14F-4D97-AF65-F5344CB8AC3E}">
        <p14:creationId xmlns:p14="http://schemas.microsoft.com/office/powerpoint/2010/main" val="397905217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Formatting Slides</a:t>
            </a:r>
            <a:endParaRPr lang="en-IN" dirty="0"/>
          </a:p>
        </p:txBody>
      </p:sp>
      <p:sp>
        <p:nvSpPr>
          <p:cNvPr id="3" name="Content Placeholder 2"/>
          <p:cNvSpPr>
            <a:spLocks noGrp="1"/>
          </p:cNvSpPr>
          <p:nvPr>
            <p:ph idx="1"/>
          </p:nvPr>
        </p:nvSpPr>
        <p:spPr/>
        <p:txBody>
          <a:bodyPr/>
          <a:lstStyle/>
          <a:p>
            <a:pPr marL="0" indent="0" algn="just">
              <a:buNone/>
            </a:pPr>
            <a:r>
              <a:rPr lang="en-US" dirty="0"/>
              <a:t>When </a:t>
            </a:r>
            <a:r>
              <a:rPr lang="en-US" dirty="0" smtClean="0"/>
              <a:t>one creates </a:t>
            </a:r>
            <a:r>
              <a:rPr lang="en-US" dirty="0"/>
              <a:t>a </a:t>
            </a:r>
            <a:r>
              <a:rPr lang="en-US" dirty="0" smtClean="0"/>
              <a:t>presentation, the </a:t>
            </a:r>
            <a:r>
              <a:rPr lang="en-US" dirty="0"/>
              <a:t>basic workflow usually involves the following steps:</a:t>
            </a:r>
          </a:p>
          <a:p>
            <a:r>
              <a:rPr lang="en-US" dirty="0"/>
              <a:t>plan the presentation outline and contents</a:t>
            </a:r>
          </a:p>
          <a:p>
            <a:r>
              <a:rPr lang="en-US" dirty="0"/>
              <a:t>setup the page format</a:t>
            </a:r>
          </a:p>
          <a:p>
            <a:r>
              <a:rPr lang="en-US" dirty="0"/>
              <a:t>insert and modify content</a:t>
            </a:r>
          </a:p>
          <a:p>
            <a:r>
              <a:rPr lang="en-US" dirty="0"/>
              <a:t>style the presentation</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52</a:t>
            </a:fld>
            <a:endParaRPr lang="en-US" dirty="0"/>
          </a:p>
        </p:txBody>
      </p:sp>
    </p:spTree>
    <p:extLst>
      <p:ext uri="{BB962C8B-B14F-4D97-AF65-F5344CB8AC3E}">
        <p14:creationId xmlns:p14="http://schemas.microsoft.com/office/powerpoint/2010/main" val="2476581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Formatting Slides</a:t>
            </a:r>
            <a:endParaRPr lang="en-IN" dirty="0"/>
          </a:p>
        </p:txBody>
      </p:sp>
      <p:sp>
        <p:nvSpPr>
          <p:cNvPr id="3" name="Content Placeholder 2"/>
          <p:cNvSpPr>
            <a:spLocks noGrp="1"/>
          </p:cNvSpPr>
          <p:nvPr>
            <p:ph idx="1"/>
          </p:nvPr>
        </p:nvSpPr>
        <p:spPr/>
        <p:txBody>
          <a:bodyPr/>
          <a:lstStyle/>
          <a:p>
            <a:pPr marL="0" indent="0">
              <a:buNone/>
            </a:pPr>
            <a:r>
              <a:rPr lang="en-US" b="1" i="1" dirty="0"/>
              <a:t>Page setup</a:t>
            </a:r>
          </a:p>
          <a:p>
            <a:pPr marL="0" indent="0" algn="just">
              <a:buNone/>
            </a:pPr>
            <a:r>
              <a:rPr lang="en-US" dirty="0"/>
              <a:t>Any changes to the page/slide format (size, margins, orientation, and so on) apply to all slides in the </a:t>
            </a:r>
            <a:r>
              <a:rPr lang="en-US" dirty="0" smtClean="0"/>
              <a:t>presentation. One </a:t>
            </a:r>
            <a:r>
              <a:rPr lang="en-US" dirty="0"/>
              <a:t>can only define one page style in Impress, whereas in Writer or </a:t>
            </a:r>
            <a:r>
              <a:rPr lang="en-US" dirty="0" err="1"/>
              <a:t>Calc</a:t>
            </a:r>
            <a:r>
              <a:rPr lang="en-US" dirty="0"/>
              <a:t> you can define more than one page style.</a:t>
            </a:r>
          </a:p>
          <a:p>
            <a:pPr marL="0" indent="0">
              <a:buNone/>
            </a:pPr>
            <a:r>
              <a:rPr lang="en-US" dirty="0"/>
              <a:t>To open the Page Setup dialog</a:t>
            </a:r>
          </a:p>
          <a:p>
            <a:r>
              <a:rPr lang="en-US" dirty="0" smtClean="0"/>
              <a:t>Click </a:t>
            </a:r>
            <a:r>
              <a:rPr lang="en-US" dirty="0"/>
              <a:t>on the Format </a:t>
            </a:r>
            <a:r>
              <a:rPr lang="en-US" dirty="0" smtClean="0"/>
              <a:t>Page/Slide  </a:t>
            </a:r>
            <a:r>
              <a:rPr lang="en-IN" dirty="0" smtClean="0"/>
              <a:t>button </a:t>
            </a:r>
            <a:r>
              <a:rPr lang="en-IN" dirty="0"/>
              <a:t>or</a:t>
            </a:r>
            <a:r>
              <a:rPr lang="en-IN" dirty="0" smtClean="0"/>
              <a:t>,</a:t>
            </a:r>
          </a:p>
          <a:p>
            <a:r>
              <a:rPr lang="en-US" dirty="0"/>
              <a:t>Use the menu </a:t>
            </a:r>
            <a:r>
              <a:rPr lang="en-US" i="1" dirty="0"/>
              <a:t>Slide &gt; Page/Slide Properties</a:t>
            </a:r>
            <a:r>
              <a:rPr lang="en-US" dirty="0"/>
              <a:t> command</a:t>
            </a:r>
          </a:p>
          <a:p>
            <a:endParaRPr lang="en-IN" dirty="0"/>
          </a:p>
        </p:txBody>
      </p:sp>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53</a:t>
            </a:fld>
            <a:endParaRPr lang="en-US" dirty="0"/>
          </a:p>
        </p:txBody>
      </p:sp>
    </p:spTree>
    <p:extLst>
      <p:ext uri="{BB962C8B-B14F-4D97-AF65-F5344CB8AC3E}">
        <p14:creationId xmlns:p14="http://schemas.microsoft.com/office/powerpoint/2010/main" val="439073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Formatting Slides</a:t>
            </a:r>
            <a:endParaRPr lang="en-IN" dirty="0"/>
          </a:p>
        </p:txBody>
      </p:sp>
      <p:sp>
        <p:nvSpPr>
          <p:cNvPr id="3" name="Content Placeholder 2"/>
          <p:cNvSpPr>
            <a:spLocks noGrp="1"/>
          </p:cNvSpPr>
          <p:nvPr>
            <p:ph idx="1"/>
          </p:nvPr>
        </p:nvSpPr>
        <p:spPr>
          <a:xfrm>
            <a:off x="285709" y="1214423"/>
            <a:ext cx="11715833" cy="5317006"/>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The </a:t>
            </a:r>
            <a:r>
              <a:rPr lang="en-US" dirty="0"/>
              <a:t>most important setting here is the </a:t>
            </a:r>
            <a:r>
              <a:rPr lang="en-US" b="1" dirty="0"/>
              <a:t>paper format</a:t>
            </a:r>
            <a:r>
              <a:rPr lang="en-US" dirty="0"/>
              <a:t>. The default is 4:3 ratio but newer projectors support the widescreen 16:9 format. Orientation and margins are usually left with the default values</a:t>
            </a:r>
            <a:r>
              <a:rPr lang="en-US" dirty="0" smtClean="0"/>
              <a:t>.</a:t>
            </a:r>
          </a:p>
          <a:p>
            <a:r>
              <a:rPr lang="en-IN" sz="1900" i="1" dirty="0"/>
              <a:t>Note: </a:t>
            </a:r>
            <a:r>
              <a:rPr lang="en-US" sz="1900" i="1" dirty="0"/>
              <a:t>You should always set the paper format before inserting any content, especially graphics objects, because changing the format after can have a dramatic effect on your presentation layout</a:t>
            </a:r>
            <a:endParaRPr lang="en-US" sz="1700" dirty="0"/>
          </a:p>
          <a:p>
            <a:endParaRPr lang="en-IN" sz="1700" dirty="0"/>
          </a:p>
        </p:txBody>
      </p:sp>
      <p:pic>
        <p:nvPicPr>
          <p:cNvPr id="2050" name="Picture 2" descr="https://elearn.ellak.gr/pluginfile.php/4467/mod_page/content/7/impress-page-setu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9578" y="1214423"/>
            <a:ext cx="4491645" cy="384578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54</a:t>
            </a:fld>
            <a:endParaRPr lang="en-US" dirty="0"/>
          </a:p>
        </p:txBody>
      </p:sp>
    </p:spTree>
    <p:extLst>
      <p:ext uri="{BB962C8B-B14F-4D97-AF65-F5344CB8AC3E}">
        <p14:creationId xmlns:p14="http://schemas.microsoft.com/office/powerpoint/2010/main" val="17362840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Formatting Slides</a:t>
            </a:r>
            <a:endParaRPr lang="en-IN" dirty="0"/>
          </a:p>
        </p:txBody>
      </p:sp>
      <p:sp>
        <p:nvSpPr>
          <p:cNvPr id="3" name="Content Placeholder 2"/>
          <p:cNvSpPr>
            <a:spLocks noGrp="1"/>
          </p:cNvSpPr>
          <p:nvPr>
            <p:ph idx="1"/>
          </p:nvPr>
        </p:nvSpPr>
        <p:spPr/>
        <p:txBody>
          <a:bodyPr/>
          <a:lstStyle/>
          <a:p>
            <a:pPr marL="0" indent="0">
              <a:buNone/>
            </a:pPr>
            <a:r>
              <a:rPr lang="en-US" b="1" i="1" dirty="0"/>
              <a:t>Background</a:t>
            </a:r>
          </a:p>
          <a:p>
            <a:pPr marL="0" indent="0" algn="just">
              <a:buNone/>
            </a:pPr>
            <a:r>
              <a:rPr lang="en-US" dirty="0"/>
              <a:t>The most basic styling </a:t>
            </a:r>
            <a:r>
              <a:rPr lang="en-US" dirty="0" smtClean="0"/>
              <a:t>one </a:t>
            </a:r>
            <a:r>
              <a:rPr lang="en-US" dirty="0"/>
              <a:t>can apply in a presentation is to change the slides background color. To change the background for all slides or a single slide:</a:t>
            </a:r>
          </a:p>
          <a:p>
            <a:pPr marL="514350" indent="-514350" algn="just">
              <a:buFont typeface="+mj-lt"/>
              <a:buAutoNum type="arabicPeriod"/>
            </a:pPr>
            <a:r>
              <a:rPr lang="en-US" dirty="0"/>
              <a:t>Select one or more slides in </a:t>
            </a:r>
            <a:r>
              <a:rPr lang="en-US" dirty="0" smtClean="0"/>
              <a:t>the </a:t>
            </a:r>
            <a:r>
              <a:rPr lang="en-US" dirty="0"/>
              <a:t>presentation (in Normal View)</a:t>
            </a:r>
          </a:p>
          <a:p>
            <a:pPr marL="514350" indent="-514350" algn="just">
              <a:buFont typeface="+mj-lt"/>
              <a:buAutoNum type="arabicPeriod"/>
            </a:pPr>
            <a:r>
              <a:rPr lang="en-US" dirty="0"/>
              <a:t>Open the </a:t>
            </a:r>
            <a:r>
              <a:rPr lang="en-US" i="1" dirty="0"/>
              <a:t>Page Setup Dialog</a:t>
            </a:r>
            <a:endParaRPr lang="en-US" dirty="0"/>
          </a:p>
          <a:p>
            <a:pPr marL="514350" indent="-514350" algn="just">
              <a:buFont typeface="+mj-lt"/>
              <a:buAutoNum type="arabicPeriod"/>
            </a:pPr>
            <a:r>
              <a:rPr lang="en-US" dirty="0"/>
              <a:t>Click on the Background tab, select a background type (color, gradient, or bitmap) and change settings</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55</a:t>
            </a:fld>
            <a:endParaRPr lang="en-US" dirty="0"/>
          </a:p>
        </p:txBody>
      </p:sp>
    </p:spTree>
    <p:extLst>
      <p:ext uri="{BB962C8B-B14F-4D97-AF65-F5344CB8AC3E}">
        <p14:creationId xmlns:p14="http://schemas.microsoft.com/office/powerpoint/2010/main" val="14190664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Formatting Slides</a:t>
            </a:r>
            <a:endParaRPr lang="en-IN" dirty="0"/>
          </a:p>
        </p:txBody>
      </p:sp>
      <p:sp>
        <p:nvSpPr>
          <p:cNvPr id="3" name="Content Placeholder 2"/>
          <p:cNvSpPr>
            <a:spLocks noGrp="1"/>
          </p:cNvSpPr>
          <p:nvPr>
            <p:ph idx="1"/>
          </p:nvPr>
        </p:nvSpPr>
        <p:spPr/>
        <p:txBody>
          <a:bodyPr/>
          <a:lstStyle/>
          <a:p>
            <a:endParaRPr lang="en-IN"/>
          </a:p>
        </p:txBody>
      </p:sp>
      <p:pic>
        <p:nvPicPr>
          <p:cNvPr id="3074" name="Picture 2" descr="https://elearn.ellak.gr/pluginfile.php/4467/mod_page/content/7/impress-page-setup-background-colo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4375" y="1690688"/>
            <a:ext cx="5829300" cy="439102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56</a:t>
            </a:fld>
            <a:endParaRPr lang="en-US" dirty="0"/>
          </a:p>
        </p:txBody>
      </p:sp>
    </p:spTree>
    <p:extLst>
      <p:ext uri="{BB962C8B-B14F-4D97-AF65-F5344CB8AC3E}">
        <p14:creationId xmlns:p14="http://schemas.microsoft.com/office/powerpoint/2010/main" val="1048740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Formatting Slides</a:t>
            </a:r>
            <a:endParaRPr lang="en-IN" dirty="0"/>
          </a:p>
        </p:txBody>
      </p:sp>
      <p:sp>
        <p:nvSpPr>
          <p:cNvPr id="3" name="Content Placeholder 2"/>
          <p:cNvSpPr>
            <a:spLocks noGrp="1"/>
          </p:cNvSpPr>
          <p:nvPr>
            <p:ph idx="1"/>
          </p:nvPr>
        </p:nvSpPr>
        <p:spPr/>
        <p:txBody>
          <a:bodyPr/>
          <a:lstStyle/>
          <a:p>
            <a:pPr marL="514350" indent="-514350" algn="just">
              <a:buFont typeface="+mj-lt"/>
              <a:buAutoNum type="arabicPeriod" startAt="4"/>
            </a:pPr>
            <a:r>
              <a:rPr lang="en-US" dirty="0"/>
              <a:t>A pop-up message asks if </a:t>
            </a:r>
            <a:r>
              <a:rPr lang="en-US" dirty="0" smtClean="0"/>
              <a:t>one wants </a:t>
            </a:r>
            <a:r>
              <a:rPr lang="en-US" dirty="0"/>
              <a:t>to change the background on all slides. To apply the new background only to the selected slide or slides, click No. To apply the new background to all slides used in the presentation, click Yes.</a:t>
            </a:r>
            <a:endParaRPr lang="en-IN" dirty="0"/>
          </a:p>
        </p:txBody>
      </p:sp>
      <p:pic>
        <p:nvPicPr>
          <p:cNvPr id="4098" name="Picture 2" descr="https://elearn.ellak.gr/pluginfile.php/4467/mod_page/content/7/impress-page-backgrouns-yes-n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22426" y="3051598"/>
            <a:ext cx="4691136" cy="204291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57</a:t>
            </a:fld>
            <a:endParaRPr lang="en-US" dirty="0"/>
          </a:p>
        </p:txBody>
      </p:sp>
    </p:spTree>
    <p:extLst>
      <p:ext uri="{BB962C8B-B14F-4D97-AF65-F5344CB8AC3E}">
        <p14:creationId xmlns:p14="http://schemas.microsoft.com/office/powerpoint/2010/main" val="3023301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Slide masters</a:t>
            </a:r>
            <a:endParaRPr lang="en-IN" dirty="0"/>
          </a:p>
        </p:txBody>
      </p:sp>
      <p:sp>
        <p:nvSpPr>
          <p:cNvPr id="3" name="Content Placeholder 2"/>
          <p:cNvSpPr>
            <a:spLocks noGrp="1"/>
          </p:cNvSpPr>
          <p:nvPr>
            <p:ph idx="1"/>
          </p:nvPr>
        </p:nvSpPr>
        <p:spPr/>
        <p:txBody>
          <a:bodyPr>
            <a:normAutofit/>
          </a:bodyPr>
          <a:lstStyle/>
          <a:p>
            <a:pPr algn="just"/>
            <a:r>
              <a:rPr lang="en-US" dirty="0" smtClean="0"/>
              <a:t>A </a:t>
            </a:r>
            <a:r>
              <a:rPr lang="en-US" dirty="0"/>
              <a:t>slide master is a slide that is used as the starting point for other slides. It is similar to a page style in Writer: it controls the basic formatting of all slides based on it</a:t>
            </a:r>
            <a:r>
              <a:rPr lang="en-US" dirty="0" smtClean="0"/>
              <a:t>.</a:t>
            </a:r>
          </a:p>
          <a:p>
            <a:pPr algn="just"/>
            <a:endParaRPr lang="en-US" dirty="0"/>
          </a:p>
          <a:p>
            <a:pPr marL="0" indent="0">
              <a:buNone/>
            </a:pPr>
            <a:r>
              <a:rPr lang="en-US" b="1" dirty="0"/>
              <a:t>Slide Master collection</a:t>
            </a:r>
          </a:p>
          <a:p>
            <a:pPr marL="0" indent="0" algn="just">
              <a:buNone/>
            </a:pPr>
            <a:r>
              <a:rPr lang="en-US" dirty="0"/>
              <a:t>Impress comes with a collection of slide masters. These slide masters are shown in the Master Pages section of the Sidebar. In the Sidebar, click on the </a:t>
            </a:r>
            <a:r>
              <a:rPr lang="en-US" i="1" dirty="0"/>
              <a:t>Master </a:t>
            </a:r>
            <a:r>
              <a:rPr lang="en-US" i="1" dirty="0" smtClean="0"/>
              <a:t>Pages</a:t>
            </a:r>
            <a:r>
              <a:rPr lang="en-US" dirty="0" smtClean="0"/>
              <a:t> icon </a:t>
            </a:r>
            <a:r>
              <a:rPr lang="en-US" dirty="0"/>
              <a:t>to open the Master Pages section. </a:t>
            </a:r>
            <a:endParaRPr lang="en-US" dirty="0" smtClean="0"/>
          </a:p>
          <a:p>
            <a:pPr marL="0" indent="0" algn="just">
              <a:buNone/>
            </a:pPr>
            <a:r>
              <a:rPr lang="en-US" dirty="0" smtClean="0"/>
              <a:t>This </a:t>
            </a:r>
            <a:r>
              <a:rPr lang="en-US" dirty="0"/>
              <a:t>section has three subsections:</a:t>
            </a:r>
          </a:p>
          <a:p>
            <a:pPr lvl="1"/>
            <a:r>
              <a:rPr lang="en-US" dirty="0"/>
              <a:t>Used in This Presentation</a:t>
            </a:r>
          </a:p>
          <a:p>
            <a:pPr lvl="1"/>
            <a:r>
              <a:rPr lang="en-US" dirty="0"/>
              <a:t>Recently Used</a:t>
            </a:r>
          </a:p>
          <a:p>
            <a:pPr lvl="1"/>
            <a:r>
              <a:rPr lang="en-US" dirty="0"/>
              <a:t>Available for Use</a:t>
            </a:r>
          </a:p>
          <a:p>
            <a:endParaRPr lang="en-US" dirty="0"/>
          </a:p>
          <a:p>
            <a:pPr algn="just"/>
            <a:endParaRPr lang="en-IN" dirty="0"/>
          </a:p>
        </p:txBody>
      </p:sp>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58</a:t>
            </a:fld>
            <a:endParaRPr lang="en-US" dirty="0"/>
          </a:p>
        </p:txBody>
      </p:sp>
    </p:spTree>
    <p:extLst>
      <p:ext uri="{BB962C8B-B14F-4D97-AF65-F5344CB8AC3E}">
        <p14:creationId xmlns:p14="http://schemas.microsoft.com/office/powerpoint/2010/main" val="113925050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Slide masters</a:t>
            </a:r>
            <a:endParaRPr lang="en-IN" dirty="0"/>
          </a:p>
        </p:txBody>
      </p:sp>
      <p:sp>
        <p:nvSpPr>
          <p:cNvPr id="3" name="Content Placeholder 2"/>
          <p:cNvSpPr>
            <a:spLocks noGrp="1"/>
          </p:cNvSpPr>
          <p:nvPr>
            <p:ph idx="1"/>
          </p:nvPr>
        </p:nvSpPr>
        <p:spPr/>
        <p:txBody>
          <a:bodyPr/>
          <a:lstStyle/>
          <a:p>
            <a:endParaRPr lang="en-IN" dirty="0"/>
          </a:p>
        </p:txBody>
      </p:sp>
      <p:pic>
        <p:nvPicPr>
          <p:cNvPr id="6146" name="Picture 2" descr="https://elearn.ellak.gr/pluginfile.php/4467/mod_page/content/7/impress-slide-master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2286" y="1320343"/>
            <a:ext cx="3984172" cy="470021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59</a:t>
            </a:fld>
            <a:endParaRPr lang="en-US" dirty="0"/>
          </a:p>
        </p:txBody>
      </p:sp>
    </p:spTree>
    <p:extLst>
      <p:ext uri="{BB962C8B-B14F-4D97-AF65-F5344CB8AC3E}">
        <p14:creationId xmlns:p14="http://schemas.microsoft.com/office/powerpoint/2010/main" val="3203563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Introduction</a:t>
            </a:r>
            <a:endParaRPr lang="en-IN" dirty="0"/>
          </a:p>
        </p:txBody>
      </p:sp>
      <p:sp>
        <p:nvSpPr>
          <p:cNvPr id="3" name="Content Placeholder 2"/>
          <p:cNvSpPr>
            <a:spLocks noGrp="1"/>
          </p:cNvSpPr>
          <p:nvPr>
            <p:ph idx="1"/>
          </p:nvPr>
        </p:nvSpPr>
        <p:spPr/>
        <p:txBody>
          <a:bodyPr/>
          <a:lstStyle/>
          <a:p>
            <a:pPr algn="just"/>
            <a:r>
              <a:rPr lang="en-US" dirty="0"/>
              <a:t>A </a:t>
            </a:r>
            <a:r>
              <a:rPr lang="en-IN" dirty="0" smtClean="0"/>
              <a:t> presentation program is a software package used to display information in the form of a slide show.  </a:t>
            </a:r>
          </a:p>
          <a:p>
            <a:pPr algn="just"/>
            <a:r>
              <a:rPr lang="en-US" b="1" dirty="0" smtClean="0"/>
              <a:t>Presentation</a:t>
            </a:r>
            <a:r>
              <a:rPr lang="en-US" dirty="0"/>
              <a:t> is a series of still images projected into a screen. A </a:t>
            </a:r>
            <a:r>
              <a:rPr lang="en-US" b="1" dirty="0"/>
              <a:t>slide</a:t>
            </a:r>
            <a:r>
              <a:rPr lang="en-US" dirty="0"/>
              <a:t> is like a page in a document. Every presentation consists of a number of slides that describe a topic with text or graphics</a:t>
            </a:r>
            <a:r>
              <a:rPr lang="en-US" dirty="0" smtClean="0"/>
              <a:t>.</a:t>
            </a:r>
          </a:p>
          <a:p>
            <a:pPr algn="just"/>
            <a:r>
              <a:rPr lang="en-US" dirty="0" smtClean="0"/>
              <a:t>The </a:t>
            </a:r>
            <a:r>
              <a:rPr lang="en-US" dirty="0"/>
              <a:t>presenter shows the slides in a display device (projector, monitor) while he speaks to the audience</a:t>
            </a:r>
            <a:r>
              <a:rPr lang="en-US" dirty="0" smtClean="0"/>
              <a:t>.</a:t>
            </a:r>
          </a:p>
          <a:p>
            <a:pPr algn="just"/>
            <a:r>
              <a:rPr lang="en-US" dirty="0" smtClean="0"/>
              <a:t>Impress is the presentation (slide show) program included in </a:t>
            </a:r>
            <a:r>
              <a:rPr lang="en-US" dirty="0" err="1" smtClean="0"/>
              <a:t>LibreOffice</a:t>
            </a:r>
            <a:r>
              <a:rPr lang="en-US" dirty="0" smtClean="0"/>
              <a:t>. One can create slides that contain many different elements, including text, bulleted and numbered lists, tables, charts, and a wide range of graphic objects such as clipart, drawings and photographs.</a:t>
            </a:r>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6</a:t>
            </a:fld>
            <a:endParaRPr lang="en-US" dirty="0"/>
          </a:p>
        </p:txBody>
      </p:sp>
    </p:spTree>
    <p:extLst>
      <p:ext uri="{BB962C8B-B14F-4D97-AF65-F5344CB8AC3E}">
        <p14:creationId xmlns:p14="http://schemas.microsoft.com/office/powerpoint/2010/main" val="39035121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Slide masters</a:t>
            </a:r>
            <a:endParaRPr lang="en-IN" dirty="0"/>
          </a:p>
        </p:txBody>
      </p:sp>
      <p:sp>
        <p:nvSpPr>
          <p:cNvPr id="3" name="Content Placeholder 2"/>
          <p:cNvSpPr>
            <a:spLocks noGrp="1"/>
          </p:cNvSpPr>
          <p:nvPr>
            <p:ph idx="1"/>
          </p:nvPr>
        </p:nvSpPr>
        <p:spPr/>
        <p:txBody>
          <a:bodyPr/>
          <a:lstStyle/>
          <a:p>
            <a:pPr algn="just"/>
            <a:r>
              <a:rPr lang="en-US" dirty="0"/>
              <a:t>Each of the slide masters shown in the </a:t>
            </a:r>
            <a:r>
              <a:rPr lang="en-US" b="1" dirty="0"/>
              <a:t>Available for Use</a:t>
            </a:r>
            <a:r>
              <a:rPr lang="en-US" dirty="0"/>
              <a:t> list is from a template of the same name. If you have created your own templates, or added templates from other sources, slide masters from those templates will also appear in this list</a:t>
            </a:r>
            <a:r>
              <a:rPr lang="en-US" dirty="0" smtClean="0"/>
              <a:t>.</a:t>
            </a:r>
          </a:p>
          <a:p>
            <a:pPr marL="0" indent="0">
              <a:buNone/>
            </a:pPr>
            <a:r>
              <a:rPr lang="en-US" b="1" i="1" dirty="0" smtClean="0"/>
              <a:t>Applying a slide master</a:t>
            </a:r>
          </a:p>
          <a:p>
            <a:pPr marL="0" indent="0">
              <a:buNone/>
            </a:pPr>
            <a:r>
              <a:rPr lang="en-US" dirty="0" smtClean="0"/>
              <a:t>You can apply a master page to all the slides in a presentation or only selected slides in a presentation.</a:t>
            </a:r>
          </a:p>
          <a:p>
            <a:pPr marL="0" indent="0">
              <a:buNone/>
            </a:pPr>
            <a:r>
              <a:rPr lang="en-US" dirty="0" smtClean="0"/>
              <a:t>To apply one of the slide masters to all slides in your presentation:</a:t>
            </a:r>
          </a:p>
          <a:p>
            <a:r>
              <a:rPr lang="en-US" dirty="0" smtClean="0"/>
              <a:t>Right-click on the slide master you want to use and select </a:t>
            </a:r>
            <a:r>
              <a:rPr lang="en-US" i="1" dirty="0" smtClean="0"/>
              <a:t>Apply to All Slides</a:t>
            </a:r>
            <a:r>
              <a:rPr lang="en-US" dirty="0" smtClean="0"/>
              <a:t> on the context menu.</a:t>
            </a:r>
          </a:p>
          <a:p>
            <a:pPr algn="just"/>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60</a:t>
            </a:fld>
            <a:endParaRPr lang="en-US" dirty="0"/>
          </a:p>
        </p:txBody>
      </p:sp>
      <p:pic>
        <p:nvPicPr>
          <p:cNvPr id="5" name="Picture 2" descr="https://elearn.ellak.gr/pluginfile.php/4467/mod_page/content/7/impress-apply-slid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5628" y="4441312"/>
            <a:ext cx="2609850" cy="147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1437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Slide masters</a:t>
            </a:r>
            <a:endParaRPr lang="en-IN" dirty="0"/>
          </a:p>
        </p:txBody>
      </p:sp>
      <p:sp>
        <p:nvSpPr>
          <p:cNvPr id="3" name="Content Placeholder 2"/>
          <p:cNvSpPr>
            <a:spLocks noGrp="1"/>
          </p:cNvSpPr>
          <p:nvPr>
            <p:ph idx="1"/>
          </p:nvPr>
        </p:nvSpPr>
        <p:spPr/>
        <p:txBody>
          <a:bodyPr/>
          <a:lstStyle/>
          <a:p>
            <a:pPr marL="0" indent="0">
              <a:buNone/>
            </a:pPr>
            <a:r>
              <a:rPr lang="en-US" dirty="0"/>
              <a:t>To apply a different slide master to one or more selected slides:</a:t>
            </a:r>
          </a:p>
          <a:p>
            <a:pPr algn="just"/>
            <a:r>
              <a:rPr lang="en-US" dirty="0"/>
              <a:t>In the Slide Pane, select the slide or slides where you want to use a new slide master.</a:t>
            </a:r>
          </a:p>
          <a:p>
            <a:pPr algn="just"/>
            <a:r>
              <a:rPr lang="en-US" dirty="0"/>
              <a:t>In the Sidebar, right-click on the slide master and select </a:t>
            </a:r>
            <a:r>
              <a:rPr lang="en-US" i="1" dirty="0"/>
              <a:t>Apply to Selected Slides</a:t>
            </a:r>
            <a:r>
              <a:rPr lang="en-US" dirty="0"/>
              <a:t> to All Slides on the context menu.</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61</a:t>
            </a:fld>
            <a:endParaRPr lang="en-US" dirty="0"/>
          </a:p>
        </p:txBody>
      </p:sp>
    </p:spTree>
    <p:extLst>
      <p:ext uri="{BB962C8B-B14F-4D97-AF65-F5344CB8AC3E}">
        <p14:creationId xmlns:p14="http://schemas.microsoft.com/office/powerpoint/2010/main" val="42760163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Presentation </a:t>
            </a:r>
            <a:r>
              <a:rPr lang="en-IN" b="1" dirty="0" smtClean="0"/>
              <a:t>notes</a:t>
            </a:r>
            <a:endParaRPr lang="en-IN" dirty="0"/>
          </a:p>
        </p:txBody>
      </p:sp>
      <p:sp>
        <p:nvSpPr>
          <p:cNvPr id="3" name="Content Placeholder 2"/>
          <p:cNvSpPr>
            <a:spLocks noGrp="1"/>
          </p:cNvSpPr>
          <p:nvPr>
            <p:ph idx="1"/>
          </p:nvPr>
        </p:nvSpPr>
        <p:spPr/>
        <p:txBody>
          <a:bodyPr/>
          <a:lstStyle/>
          <a:p>
            <a:pPr algn="just"/>
            <a:r>
              <a:rPr lang="en-US" dirty="0"/>
              <a:t>Notes provide a convenient way to create reminders or add extra information to slides in a presentation. Notes are </a:t>
            </a:r>
            <a:r>
              <a:rPr lang="en-US" b="1" dirty="0"/>
              <a:t>not displayed</a:t>
            </a:r>
            <a:r>
              <a:rPr lang="en-US" dirty="0"/>
              <a:t> during a slide show. However, using dual displays, you can display any notes on the second display as a presentation cue. You can also print the notes along with the slides and distribute them in your audience as presentation handouts</a:t>
            </a:r>
            <a:r>
              <a:rPr lang="en-US" dirty="0" smtClean="0"/>
              <a:t>.</a:t>
            </a:r>
          </a:p>
          <a:p>
            <a:pPr marL="0" indent="0">
              <a:buNone/>
            </a:pPr>
            <a:r>
              <a:rPr lang="en-US" b="1" i="1" dirty="0" smtClean="0"/>
              <a:t>Adding notes</a:t>
            </a:r>
          </a:p>
          <a:p>
            <a:pPr marL="0" indent="0">
              <a:buNone/>
            </a:pPr>
            <a:r>
              <a:rPr lang="en-US" dirty="0" smtClean="0"/>
              <a:t>To add notes into a slide:</a:t>
            </a:r>
          </a:p>
          <a:p>
            <a:pPr marL="514350" indent="-514350" algn="just">
              <a:buFont typeface="+mj-lt"/>
              <a:buAutoNum type="arabicPeriod"/>
            </a:pPr>
            <a:r>
              <a:rPr lang="en-US" dirty="0" smtClean="0"/>
              <a:t>Select the slide to which one wants to add notes.</a:t>
            </a:r>
          </a:p>
          <a:p>
            <a:pPr marL="514350" indent="-514350" algn="just">
              <a:buFont typeface="+mj-lt"/>
              <a:buAutoNum type="arabicPeriod"/>
            </a:pPr>
            <a:r>
              <a:rPr lang="en-US" dirty="0" smtClean="0"/>
              <a:t>Click on the </a:t>
            </a:r>
            <a:r>
              <a:rPr lang="en-US" b="1" dirty="0" smtClean="0"/>
              <a:t>Notes tab</a:t>
            </a:r>
            <a:r>
              <a:rPr lang="en-US" dirty="0" smtClean="0"/>
              <a:t> at the top of the Workspace to open the Notes view.</a:t>
            </a:r>
          </a:p>
          <a:p>
            <a:pPr marL="514350" indent="-514350" algn="just">
              <a:buFont typeface="+mj-lt"/>
              <a:buAutoNum type="arabicPeriod"/>
            </a:pPr>
            <a:r>
              <a:rPr lang="en-US" dirty="0" smtClean="0"/>
              <a:t>Click in the text box showing </a:t>
            </a:r>
            <a:r>
              <a:rPr lang="en-US" i="1" dirty="0" smtClean="0"/>
              <a:t>Click to add notes</a:t>
            </a:r>
            <a:r>
              <a:rPr lang="en-US" dirty="0" smtClean="0"/>
              <a:t> and type or paste text or graphics as required.</a:t>
            </a:r>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62</a:t>
            </a:fld>
            <a:endParaRPr lang="en-US" dirty="0"/>
          </a:p>
        </p:txBody>
      </p:sp>
    </p:spTree>
    <p:extLst>
      <p:ext uri="{BB962C8B-B14F-4D97-AF65-F5344CB8AC3E}">
        <p14:creationId xmlns:p14="http://schemas.microsoft.com/office/powerpoint/2010/main" val="17962132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Presentation notes</a:t>
            </a:r>
            <a:endParaRPr lang="en-IN" dirty="0"/>
          </a:p>
        </p:txBody>
      </p:sp>
      <p:sp>
        <p:nvSpPr>
          <p:cNvPr id="3" name="Content Placeholder 2"/>
          <p:cNvSpPr>
            <a:spLocks noGrp="1"/>
          </p:cNvSpPr>
          <p:nvPr>
            <p:ph idx="1"/>
          </p:nvPr>
        </p:nvSpPr>
        <p:spPr/>
        <p:txBody>
          <a:bodyPr/>
          <a:lstStyle/>
          <a:p>
            <a:endParaRPr lang="en-IN"/>
          </a:p>
        </p:txBody>
      </p:sp>
      <p:pic>
        <p:nvPicPr>
          <p:cNvPr id="1026" name="Picture 2" descr="https://elearn.ellak.gr/pluginfile.php/4466/mod_page/content/4/impress-add-not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3738" y="1567542"/>
            <a:ext cx="6303969" cy="434668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63</a:t>
            </a:fld>
            <a:endParaRPr lang="en-US" dirty="0"/>
          </a:p>
        </p:txBody>
      </p:sp>
    </p:spTree>
    <p:extLst>
      <p:ext uri="{BB962C8B-B14F-4D97-AF65-F5344CB8AC3E}">
        <p14:creationId xmlns:p14="http://schemas.microsoft.com/office/powerpoint/2010/main" val="596025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694" y="1266632"/>
            <a:ext cx="10515600" cy="5108739"/>
          </a:xfrm>
        </p:spPr>
        <p:txBody>
          <a:bodyPr/>
          <a:lstStyle/>
          <a:p>
            <a:pPr marL="0" indent="0">
              <a:buNone/>
            </a:pPr>
            <a:r>
              <a:rPr lang="en-US" b="1" i="1" dirty="0"/>
              <a:t>Formatting notes</a:t>
            </a:r>
          </a:p>
          <a:p>
            <a:pPr algn="just"/>
            <a:r>
              <a:rPr lang="en-US" dirty="0"/>
              <a:t>It is recommended to use the Notes</a:t>
            </a:r>
            <a:r>
              <a:rPr lang="en-US" b="1" dirty="0"/>
              <a:t> Master</a:t>
            </a:r>
            <a:r>
              <a:rPr lang="en-US" dirty="0"/>
              <a:t> and the Notes Presentation </a:t>
            </a:r>
            <a:r>
              <a:rPr lang="en-US" b="1" dirty="0"/>
              <a:t>style</a:t>
            </a:r>
            <a:r>
              <a:rPr lang="en-US" dirty="0"/>
              <a:t> to format the appearance of notes, rather than formatting notes individually for each slide.</a:t>
            </a:r>
          </a:p>
          <a:p>
            <a:pPr algn="just"/>
            <a:r>
              <a:rPr lang="en-US" dirty="0"/>
              <a:t>To apply minor formatting changes </a:t>
            </a:r>
            <a:r>
              <a:rPr lang="en-US" dirty="0" smtClean="0"/>
              <a:t>one </a:t>
            </a:r>
            <a:r>
              <a:rPr lang="en-US" dirty="0"/>
              <a:t>can use the  Character formatting section in Sidebar.</a:t>
            </a:r>
          </a:p>
          <a:p>
            <a:endParaRPr lang="en-IN" dirty="0"/>
          </a:p>
        </p:txBody>
      </p:sp>
      <p:pic>
        <p:nvPicPr>
          <p:cNvPr id="2050" name="Picture 2" descr="https://elearn.ellak.gr/pluginfile.php/4466/mod_page/content/4/impress-format-not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2909" y="3141044"/>
            <a:ext cx="6168314" cy="302247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64</a:t>
            </a:fld>
            <a:endParaRPr lang="en-US" dirty="0"/>
          </a:p>
        </p:txBody>
      </p:sp>
      <p:sp>
        <p:nvSpPr>
          <p:cNvPr id="6" name="Title 1"/>
          <p:cNvSpPr>
            <a:spLocks noGrp="1"/>
          </p:cNvSpPr>
          <p:nvPr>
            <p:ph type="title"/>
          </p:nvPr>
        </p:nvSpPr>
        <p:spPr>
          <a:xfrm>
            <a:off x="1320800" y="761982"/>
            <a:ext cx="10680741" cy="452441"/>
          </a:xfrm>
        </p:spPr>
        <p:txBody>
          <a:bodyPr>
            <a:normAutofit fontScale="90000"/>
          </a:bodyPr>
          <a:lstStyle/>
          <a:p>
            <a:r>
              <a:rPr lang="en-IN" b="1" dirty="0"/>
              <a:t>Presentation </a:t>
            </a:r>
            <a:r>
              <a:rPr lang="en-IN" b="1" dirty="0" smtClean="0"/>
              <a:t>notes</a:t>
            </a:r>
            <a:endParaRPr lang="en-IN" dirty="0"/>
          </a:p>
        </p:txBody>
      </p:sp>
    </p:spTree>
    <p:extLst>
      <p:ext uri="{BB962C8B-B14F-4D97-AF65-F5344CB8AC3E}">
        <p14:creationId xmlns:p14="http://schemas.microsoft.com/office/powerpoint/2010/main" val="246049570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To quickly modify the paragraph style of the notes content, edit the Notes presentation style.</a:t>
            </a:r>
            <a:endParaRPr lang="en-IN" dirty="0"/>
          </a:p>
        </p:txBody>
      </p:sp>
      <p:pic>
        <p:nvPicPr>
          <p:cNvPr id="3074" name="Picture 2" descr="https://elearn.ellak.gr/pluginfile.php/4466/mod_page/content/4/impress-modify-notes-sty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3726" y="2134003"/>
            <a:ext cx="4885106" cy="375215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65</a:t>
            </a:fld>
            <a:endParaRPr lang="en-US" dirty="0"/>
          </a:p>
        </p:txBody>
      </p:sp>
      <p:sp>
        <p:nvSpPr>
          <p:cNvPr id="6" name="Title 1"/>
          <p:cNvSpPr>
            <a:spLocks noGrp="1"/>
          </p:cNvSpPr>
          <p:nvPr>
            <p:ph type="title"/>
          </p:nvPr>
        </p:nvSpPr>
        <p:spPr/>
        <p:txBody>
          <a:bodyPr>
            <a:normAutofit fontScale="90000"/>
          </a:bodyPr>
          <a:lstStyle/>
          <a:p>
            <a:r>
              <a:rPr lang="en-IN" b="1" dirty="0"/>
              <a:t>Presentation </a:t>
            </a:r>
            <a:r>
              <a:rPr lang="en-IN" b="1" dirty="0" smtClean="0"/>
              <a:t>notes</a:t>
            </a:r>
            <a:endParaRPr lang="en-IN" dirty="0"/>
          </a:p>
        </p:txBody>
      </p:sp>
    </p:spTree>
    <p:extLst>
      <p:ext uri="{BB962C8B-B14F-4D97-AF65-F5344CB8AC3E}">
        <p14:creationId xmlns:p14="http://schemas.microsoft.com/office/powerpoint/2010/main" val="31458929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b="1" dirty="0"/>
              <a:t>Running a </a:t>
            </a:r>
            <a:r>
              <a:rPr lang="en-IN" b="1" dirty="0" smtClean="0"/>
              <a:t>Slideshow</a:t>
            </a:r>
            <a:endParaRPr lang="en-IN"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66</a:t>
            </a:fld>
            <a:endParaRPr lang="en-US"/>
          </a:p>
        </p:txBody>
      </p:sp>
    </p:spTree>
    <p:extLst>
      <p:ext uri="{BB962C8B-B14F-4D97-AF65-F5344CB8AC3E}">
        <p14:creationId xmlns:p14="http://schemas.microsoft.com/office/powerpoint/2010/main" val="1109974912"/>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Running a slideshow</a:t>
            </a:r>
            <a:endParaRPr lang="en-IN" dirty="0"/>
          </a:p>
        </p:txBody>
      </p:sp>
      <p:sp>
        <p:nvSpPr>
          <p:cNvPr id="3" name="Content Placeholder 2"/>
          <p:cNvSpPr>
            <a:spLocks noGrp="1"/>
          </p:cNvSpPr>
          <p:nvPr>
            <p:ph idx="1"/>
          </p:nvPr>
        </p:nvSpPr>
        <p:spPr/>
        <p:txBody>
          <a:bodyPr/>
          <a:lstStyle/>
          <a:p>
            <a:pPr algn="just"/>
            <a:r>
              <a:rPr lang="en-US" dirty="0" smtClean="0"/>
              <a:t>The basic slideshow commands are required when the presentation to be given to audience. </a:t>
            </a:r>
            <a:r>
              <a:rPr lang="en-US" dirty="0"/>
              <a:t>While running a slide show, slides are displayed from your computer to a display, usually a projector screen</a:t>
            </a:r>
            <a:r>
              <a:rPr lang="en-US" dirty="0" smtClean="0"/>
              <a:t>.</a:t>
            </a:r>
          </a:p>
          <a:p>
            <a:pPr marL="0" indent="0">
              <a:buNone/>
            </a:pPr>
            <a:r>
              <a:rPr lang="en-US" b="1" dirty="0" smtClean="0"/>
              <a:t>Starting the slideshow</a:t>
            </a:r>
          </a:p>
          <a:p>
            <a:pPr marL="0" indent="0">
              <a:buNone/>
            </a:pPr>
            <a:r>
              <a:rPr lang="en-US" i="1" dirty="0" smtClean="0"/>
              <a:t>To run the slide show, do one of the following:</a:t>
            </a:r>
          </a:p>
          <a:p>
            <a:r>
              <a:rPr lang="en-US" dirty="0" smtClean="0"/>
              <a:t>Click the </a:t>
            </a:r>
            <a:r>
              <a:rPr lang="en-US" i="1" dirty="0" smtClean="0"/>
              <a:t>Start from first slide </a:t>
            </a:r>
            <a:r>
              <a:rPr lang="en-US" dirty="0" smtClean="0"/>
              <a:t>button on the Presentation toolbar or press </a:t>
            </a:r>
            <a:r>
              <a:rPr lang="en-US" b="1" dirty="0" smtClean="0"/>
              <a:t>F5</a:t>
            </a:r>
            <a:endParaRPr lang="en-US" dirty="0" smtClean="0"/>
          </a:p>
          <a:p>
            <a:r>
              <a:rPr lang="en-US" dirty="0" smtClean="0"/>
              <a:t>To run the slide show from the current slide click the </a:t>
            </a:r>
            <a:r>
              <a:rPr lang="en-US" i="1" dirty="0" smtClean="0"/>
              <a:t>Start from current slide </a:t>
            </a:r>
            <a:r>
              <a:rPr lang="en-US" dirty="0" smtClean="0"/>
              <a:t>button or press Shift + F5</a:t>
            </a:r>
          </a:p>
          <a:p>
            <a:pPr algn="just"/>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67</a:t>
            </a:fld>
            <a:endParaRPr lang="en-US" dirty="0"/>
          </a:p>
        </p:txBody>
      </p:sp>
    </p:spTree>
    <p:extLst>
      <p:ext uri="{BB962C8B-B14F-4D97-AF65-F5344CB8AC3E}">
        <p14:creationId xmlns:p14="http://schemas.microsoft.com/office/powerpoint/2010/main" val="8709209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Running a slideshow</a:t>
            </a:r>
            <a:endParaRPr lang="en-IN" dirty="0"/>
          </a:p>
        </p:txBody>
      </p:sp>
      <p:sp>
        <p:nvSpPr>
          <p:cNvPr id="3" name="Content Placeholder 2"/>
          <p:cNvSpPr>
            <a:spLocks noGrp="1"/>
          </p:cNvSpPr>
          <p:nvPr>
            <p:ph idx="1"/>
          </p:nvPr>
        </p:nvSpPr>
        <p:spPr>
          <a:xfrm>
            <a:off x="760562" y="1183914"/>
            <a:ext cx="10515600" cy="4570354"/>
          </a:xfrm>
        </p:spPr>
        <p:txBody>
          <a:bodyPr/>
          <a:lstStyle/>
          <a:p>
            <a:pPr marL="0" indent="0">
              <a:buNone/>
            </a:pPr>
            <a:r>
              <a:rPr lang="en-US" b="1" dirty="0"/>
              <a:t>Navigating</a:t>
            </a:r>
          </a:p>
          <a:p>
            <a:pPr marL="0" indent="0">
              <a:buNone/>
            </a:pPr>
            <a:r>
              <a:rPr lang="en-US" sz="2000" i="1" dirty="0"/>
              <a:t>If the slide show transition is automatic let the slide show run by itself. Otherwise:</a:t>
            </a:r>
          </a:p>
          <a:p>
            <a:pPr algn="just"/>
            <a:r>
              <a:rPr lang="en-US" dirty="0"/>
              <a:t>Press the </a:t>
            </a:r>
            <a:r>
              <a:rPr lang="en-US" b="1" dirty="0"/>
              <a:t>Spacebar</a:t>
            </a:r>
            <a:r>
              <a:rPr lang="en-US" dirty="0"/>
              <a:t> to advance to the next slide</a:t>
            </a:r>
          </a:p>
          <a:p>
            <a:pPr algn="just"/>
            <a:r>
              <a:rPr lang="en-US" dirty="0"/>
              <a:t>The </a:t>
            </a:r>
            <a:r>
              <a:rPr lang="en-US" b="1" dirty="0"/>
              <a:t>Left</a:t>
            </a:r>
            <a:r>
              <a:rPr lang="en-US" dirty="0"/>
              <a:t> and </a:t>
            </a:r>
            <a:r>
              <a:rPr lang="en-US" b="1" dirty="0"/>
              <a:t>Right</a:t>
            </a:r>
            <a:r>
              <a:rPr lang="en-US" dirty="0"/>
              <a:t> arrow keys to navigate back and forth</a:t>
            </a:r>
          </a:p>
          <a:p>
            <a:pPr algn="just"/>
            <a:r>
              <a:rPr lang="en-US" dirty="0"/>
              <a:t>The </a:t>
            </a:r>
            <a:r>
              <a:rPr lang="en-US" b="1" dirty="0"/>
              <a:t>mouse</a:t>
            </a:r>
            <a:r>
              <a:rPr lang="en-US" dirty="0"/>
              <a:t> Left and Right click. Right-click anywhere on the screen to open a menu from which you can navigate the slides and set other options.</a:t>
            </a:r>
          </a:p>
          <a:p>
            <a:endParaRPr lang="en-IN" dirty="0"/>
          </a:p>
        </p:txBody>
      </p:sp>
      <p:pic>
        <p:nvPicPr>
          <p:cNvPr id="2050" name="Picture 2" descr="https://elearn.ellak.gr/pluginfile.php/4720/mod_page/content/12/impress-running-slideshow-context-menu.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7642" y="4122653"/>
            <a:ext cx="2270803" cy="233024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68</a:t>
            </a:fld>
            <a:endParaRPr lang="en-US" dirty="0"/>
          </a:p>
        </p:txBody>
      </p:sp>
    </p:spTree>
    <p:extLst>
      <p:ext uri="{BB962C8B-B14F-4D97-AF65-F5344CB8AC3E}">
        <p14:creationId xmlns:p14="http://schemas.microsoft.com/office/powerpoint/2010/main" val="17671828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6442" y="1195720"/>
            <a:ext cx="10515600" cy="5869314"/>
          </a:xfrm>
        </p:spPr>
        <p:txBody>
          <a:bodyPr/>
          <a:lstStyle/>
          <a:p>
            <a:r>
              <a:rPr lang="en-US" b="1" dirty="0"/>
              <a:t>Exiting</a:t>
            </a:r>
          </a:p>
          <a:p>
            <a:pPr marL="0" indent="0" algn="just">
              <a:buNone/>
            </a:pPr>
            <a:r>
              <a:rPr lang="en-US" dirty="0"/>
              <a:t>To exit the slide show at any </a:t>
            </a:r>
            <a:r>
              <a:rPr lang="en-US" dirty="0" smtClean="0"/>
              <a:t>time, </a:t>
            </a:r>
            <a:r>
              <a:rPr lang="en-US" dirty="0"/>
              <a:t>press the </a:t>
            </a:r>
            <a:r>
              <a:rPr lang="en-US" b="1" dirty="0"/>
              <a:t>ESC</a:t>
            </a:r>
            <a:r>
              <a:rPr lang="en-US" dirty="0"/>
              <a:t> key or use the </a:t>
            </a:r>
            <a:r>
              <a:rPr lang="en-US" b="1" dirty="0"/>
              <a:t>End Show</a:t>
            </a:r>
            <a:r>
              <a:rPr lang="en-US" dirty="0"/>
              <a:t> command from the context menu</a:t>
            </a:r>
            <a:r>
              <a:rPr lang="en-US" dirty="0" smtClean="0"/>
              <a:t>.</a:t>
            </a:r>
            <a:endParaRPr lang="en-US" b="1" dirty="0" smtClean="0"/>
          </a:p>
          <a:p>
            <a:r>
              <a:rPr lang="en-US" b="1" dirty="0" smtClean="0"/>
              <a:t>Mouse </a:t>
            </a:r>
            <a:r>
              <a:rPr lang="en-US" b="1" dirty="0"/>
              <a:t>pointer as Pen</a:t>
            </a:r>
          </a:p>
          <a:p>
            <a:pPr marL="0" indent="0" algn="just">
              <a:buNone/>
            </a:pPr>
            <a:r>
              <a:rPr lang="en-US" dirty="0"/>
              <a:t>Using the context menu while running a slideshow </a:t>
            </a:r>
            <a:r>
              <a:rPr lang="en-US" dirty="0" smtClean="0"/>
              <a:t>one </a:t>
            </a:r>
            <a:r>
              <a:rPr lang="en-US" dirty="0"/>
              <a:t>can change the mouse pointer to an annotating pen. </a:t>
            </a:r>
            <a:r>
              <a:rPr lang="en-US" dirty="0" smtClean="0"/>
              <a:t>One can </a:t>
            </a:r>
            <a:r>
              <a:rPr lang="en-US" dirty="0"/>
              <a:t>also customize the color and line width of the pen.</a:t>
            </a:r>
          </a:p>
          <a:p>
            <a:endParaRPr lang="en-IN" dirty="0"/>
          </a:p>
        </p:txBody>
      </p:sp>
      <p:pic>
        <p:nvPicPr>
          <p:cNvPr id="3074" name="Picture 2" descr="https://elearn.ellak.gr/pluginfile.php/4720/mod_page/content/12/impress-mouse-pointer-as-pe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81400" y="3772841"/>
            <a:ext cx="4747890" cy="267068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69</a:t>
            </a:fld>
            <a:endParaRPr lang="en-US" dirty="0"/>
          </a:p>
        </p:txBody>
      </p:sp>
      <p:sp>
        <p:nvSpPr>
          <p:cNvPr id="6" name="Title 1"/>
          <p:cNvSpPr>
            <a:spLocks noGrp="1"/>
          </p:cNvSpPr>
          <p:nvPr>
            <p:ph type="title"/>
          </p:nvPr>
        </p:nvSpPr>
        <p:spPr>
          <a:xfrm>
            <a:off x="1320800" y="761982"/>
            <a:ext cx="10680741" cy="452441"/>
          </a:xfrm>
        </p:spPr>
        <p:txBody>
          <a:bodyPr/>
          <a:lstStyle/>
          <a:p>
            <a:r>
              <a:rPr lang="en-IN" dirty="0" smtClean="0"/>
              <a:t>Running a slideshow</a:t>
            </a:r>
            <a:endParaRPr lang="en-IN" dirty="0"/>
          </a:p>
        </p:txBody>
      </p:sp>
    </p:spTree>
    <p:extLst>
      <p:ext uri="{BB962C8B-B14F-4D97-AF65-F5344CB8AC3E}">
        <p14:creationId xmlns:p14="http://schemas.microsoft.com/office/powerpoint/2010/main" val="40268547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Starting </a:t>
            </a:r>
            <a:r>
              <a:rPr lang="en-IN" b="1" dirty="0" smtClean="0"/>
              <a:t>Impress</a:t>
            </a:r>
            <a:endParaRPr lang="en-IN" dirty="0"/>
          </a:p>
        </p:txBody>
      </p:sp>
      <p:sp>
        <p:nvSpPr>
          <p:cNvPr id="3" name="Content Placeholder 2"/>
          <p:cNvSpPr>
            <a:spLocks noGrp="1"/>
          </p:cNvSpPr>
          <p:nvPr>
            <p:ph idx="1"/>
          </p:nvPr>
        </p:nvSpPr>
        <p:spPr/>
        <p:txBody>
          <a:bodyPr/>
          <a:lstStyle/>
          <a:p>
            <a:pPr marL="0" indent="0" algn="just">
              <a:buNone/>
            </a:pPr>
            <a:r>
              <a:rPr lang="en-US" dirty="0" smtClean="0"/>
              <a:t>One </a:t>
            </a:r>
            <a:r>
              <a:rPr lang="en-US" dirty="0"/>
              <a:t>can start Impress in several ways:</a:t>
            </a:r>
          </a:p>
          <a:p>
            <a:pPr algn="just"/>
            <a:r>
              <a:rPr lang="en-US" dirty="0"/>
              <a:t>From the LibreOffice Start Center, if no component is open: click on the Impress Presentation icon to create a new presentation.</a:t>
            </a:r>
          </a:p>
          <a:p>
            <a:pPr algn="just"/>
            <a:r>
              <a:rPr lang="en-US" dirty="0"/>
              <a:t>From the system Start menu, the standard menu from which most applications are started. Find Impress inside the LibreOffice category</a:t>
            </a:r>
          </a:p>
          <a:p>
            <a:pPr algn="just"/>
            <a:r>
              <a:rPr lang="en-US" dirty="0"/>
              <a:t>By opening any presentation file from your computer</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7</a:t>
            </a:fld>
            <a:endParaRPr lang="en-US" dirty="0"/>
          </a:p>
        </p:txBody>
      </p:sp>
    </p:spTree>
    <p:extLst>
      <p:ext uri="{BB962C8B-B14F-4D97-AF65-F5344CB8AC3E}">
        <p14:creationId xmlns:p14="http://schemas.microsoft.com/office/powerpoint/2010/main" val="41506014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321" y="1347609"/>
            <a:ext cx="10515600" cy="5510391"/>
          </a:xfrm>
        </p:spPr>
        <p:txBody>
          <a:bodyPr>
            <a:normAutofit fontScale="92500" lnSpcReduction="10000"/>
          </a:bodyPr>
          <a:lstStyle/>
          <a:p>
            <a:r>
              <a:rPr lang="en-US" b="1" dirty="0"/>
              <a:t>The Presenter Console</a:t>
            </a:r>
          </a:p>
          <a:p>
            <a:pPr marL="0" indent="0" algn="just">
              <a:buNone/>
            </a:pPr>
            <a:r>
              <a:rPr lang="en-US" dirty="0" smtClean="0"/>
              <a:t>The </a:t>
            </a:r>
            <a:r>
              <a:rPr lang="en-US" dirty="0"/>
              <a:t>Presenter Console provides extra control over slide shows when using dual displays for a slide show, such as a laptop for yourself and large display or projector for your audience</a:t>
            </a:r>
            <a:r>
              <a:rPr lang="en-US" dirty="0" smtClean="0"/>
              <a:t>.</a:t>
            </a:r>
          </a:p>
          <a:p>
            <a:pPr marL="0" indent="0" algn="just">
              <a:buNone/>
            </a:pPr>
            <a:endParaRPr lang="en-US" dirty="0"/>
          </a:p>
          <a:p>
            <a:pPr marL="0" indent="0" algn="just">
              <a:buNone/>
            </a:pPr>
            <a:endParaRPr lang="en-US" dirty="0" smtClean="0"/>
          </a:p>
          <a:p>
            <a:pPr marL="0" indent="0" algn="just">
              <a:buNone/>
            </a:pPr>
            <a:endParaRPr lang="en-US" dirty="0" smtClean="0"/>
          </a:p>
          <a:p>
            <a:pPr marL="0" indent="0" algn="just">
              <a:buNone/>
            </a:pPr>
            <a:endParaRPr lang="en-US" dirty="0"/>
          </a:p>
          <a:p>
            <a:pPr marL="0" indent="0" algn="just">
              <a:buNone/>
            </a:pPr>
            <a:endParaRPr lang="en-US" dirty="0" smtClean="0"/>
          </a:p>
          <a:p>
            <a:pPr marL="0" indent="0" algn="just">
              <a:buNone/>
            </a:pPr>
            <a:endParaRPr lang="en-US" dirty="0"/>
          </a:p>
          <a:p>
            <a:pPr marL="0" indent="0" algn="just">
              <a:buNone/>
            </a:pPr>
            <a:endParaRPr lang="en-US" dirty="0" smtClean="0"/>
          </a:p>
          <a:p>
            <a:pPr marL="0" indent="0" algn="just">
              <a:buNone/>
            </a:pPr>
            <a:endParaRPr lang="en-US" dirty="0"/>
          </a:p>
          <a:p>
            <a:pPr marL="0" indent="0" algn="just">
              <a:buNone/>
            </a:pPr>
            <a:endParaRPr lang="en-US" dirty="0" smtClean="0"/>
          </a:p>
          <a:p>
            <a:pPr marL="0" indent="0" algn="just">
              <a:buNone/>
            </a:pPr>
            <a:endParaRPr lang="en-US" dirty="0" smtClean="0"/>
          </a:p>
          <a:p>
            <a:pPr marL="0" indent="0" algn="just">
              <a:buNone/>
            </a:pPr>
            <a:r>
              <a:rPr lang="en-US" dirty="0" smtClean="0"/>
              <a:t>The </a:t>
            </a:r>
            <a:r>
              <a:rPr lang="en-US" dirty="0"/>
              <a:t>view you see on your computer display includes the current slide that can be seen by the audience, the next slide in your presentation, any slide notes, and a presentation timer.</a:t>
            </a:r>
          </a:p>
          <a:p>
            <a:endParaRPr lang="en-IN" dirty="0"/>
          </a:p>
        </p:txBody>
      </p:sp>
      <p:pic>
        <p:nvPicPr>
          <p:cNvPr id="4098" name="Picture 2" descr="https://elearn.ellak.gr/pluginfile.php/4720/mod_page/content/12/impress-presenter-consol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650" y="2388328"/>
            <a:ext cx="5346144" cy="35103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70</a:t>
            </a:fld>
            <a:endParaRPr lang="en-US" dirty="0"/>
          </a:p>
        </p:txBody>
      </p:sp>
      <p:sp>
        <p:nvSpPr>
          <p:cNvPr id="5" name="Title 1"/>
          <p:cNvSpPr>
            <a:spLocks noGrp="1"/>
          </p:cNvSpPr>
          <p:nvPr>
            <p:ph type="title"/>
          </p:nvPr>
        </p:nvSpPr>
        <p:spPr>
          <a:xfrm>
            <a:off x="1182784" y="761982"/>
            <a:ext cx="10680741" cy="452441"/>
          </a:xfrm>
        </p:spPr>
        <p:txBody>
          <a:bodyPr/>
          <a:lstStyle/>
          <a:p>
            <a:r>
              <a:rPr lang="en-IN" dirty="0" smtClean="0"/>
              <a:t>Running a slideshow</a:t>
            </a:r>
            <a:endParaRPr lang="en-IN" dirty="0"/>
          </a:p>
        </p:txBody>
      </p:sp>
    </p:spTree>
    <p:extLst>
      <p:ext uri="{BB962C8B-B14F-4D97-AF65-F5344CB8AC3E}">
        <p14:creationId xmlns:p14="http://schemas.microsoft.com/office/powerpoint/2010/main" val="333975042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b="1" dirty="0" smtClean="0"/>
              <a:t>Automating a Slideshow</a:t>
            </a:r>
            <a:endParaRPr lang="en-IN"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71</a:t>
            </a:fld>
            <a:endParaRPr lang="en-US"/>
          </a:p>
        </p:txBody>
      </p:sp>
    </p:spTree>
    <p:extLst>
      <p:ext uri="{BB962C8B-B14F-4D97-AF65-F5344CB8AC3E}">
        <p14:creationId xmlns:p14="http://schemas.microsoft.com/office/powerpoint/2010/main" val="103944568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Automating a Slide Show</a:t>
            </a:r>
            <a:endParaRPr lang="en-IN" dirty="0"/>
          </a:p>
        </p:txBody>
      </p:sp>
      <p:sp>
        <p:nvSpPr>
          <p:cNvPr id="3" name="Content Placeholder 2"/>
          <p:cNvSpPr>
            <a:spLocks noGrp="1"/>
          </p:cNvSpPr>
          <p:nvPr>
            <p:ph idx="1"/>
          </p:nvPr>
        </p:nvSpPr>
        <p:spPr/>
        <p:txBody>
          <a:bodyPr/>
          <a:lstStyle/>
          <a:p>
            <a:r>
              <a:rPr lang="en-IN" i="1" dirty="0" smtClean="0"/>
              <a:t>Default timing </a:t>
            </a:r>
          </a:p>
          <a:p>
            <a:pPr lvl="1"/>
            <a:r>
              <a:rPr lang="en-IN" dirty="0" smtClean="0"/>
              <a:t>Click on Slide Transition in the Sidebar to open the Slide Transition deck.</a:t>
            </a:r>
          </a:p>
          <a:p>
            <a:pPr lvl="1"/>
            <a:r>
              <a:rPr lang="en-IN" dirty="0" smtClean="0"/>
              <a:t>Select None in Slide Transition as the transition effect. </a:t>
            </a:r>
          </a:p>
          <a:p>
            <a:pPr lvl="1"/>
            <a:r>
              <a:rPr lang="en-IN" dirty="0" smtClean="0"/>
              <a:t>Select the option After in Advance Slide and set a time in the box.</a:t>
            </a:r>
          </a:p>
          <a:p>
            <a:pPr lvl="1"/>
            <a:r>
              <a:rPr lang="en-IN" dirty="0" smtClean="0"/>
              <a:t>Click on Apply Transition to All Slides in Advance Slide to set the default timing for the slide show.</a:t>
            </a:r>
          </a:p>
          <a:p>
            <a:pPr lvl="1"/>
            <a:r>
              <a:rPr lang="en-IN" dirty="0" smtClean="0"/>
              <a:t>Go to Slide Show &gt; Start from First Slide on the Menu bar to check how the presentation runs.</a:t>
            </a:r>
          </a:p>
          <a:p>
            <a:pPr lvl="1"/>
            <a:r>
              <a:rPr lang="en-IN" dirty="0" smtClean="0"/>
              <a:t>If necessary, adjust the default timing until the slide show runs as required. </a:t>
            </a:r>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72</a:t>
            </a:fld>
            <a:endParaRPr lang="en-US" dirty="0"/>
          </a:p>
        </p:txBody>
      </p:sp>
      <p:pic>
        <p:nvPicPr>
          <p:cNvPr id="5" name="Picture 4"/>
          <p:cNvPicPr>
            <a:picLocks noChangeAspect="1"/>
          </p:cNvPicPr>
          <p:nvPr/>
        </p:nvPicPr>
        <p:blipFill>
          <a:blip r:embed="rId2"/>
          <a:stretch>
            <a:fillRect/>
          </a:stretch>
        </p:blipFill>
        <p:spPr>
          <a:xfrm>
            <a:off x="4031374" y="4606979"/>
            <a:ext cx="2552700" cy="1133475"/>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Automating a Slide Show</a:t>
            </a:r>
            <a:endParaRPr lang="en-IN" dirty="0"/>
          </a:p>
        </p:txBody>
      </p:sp>
      <p:sp>
        <p:nvSpPr>
          <p:cNvPr id="3" name="Content Placeholder 2"/>
          <p:cNvSpPr>
            <a:spLocks noGrp="1"/>
          </p:cNvSpPr>
          <p:nvPr>
            <p:ph idx="1"/>
          </p:nvPr>
        </p:nvSpPr>
        <p:spPr/>
        <p:txBody>
          <a:bodyPr/>
          <a:lstStyle/>
          <a:p>
            <a:r>
              <a:rPr lang="en-IN" i="1" dirty="0" smtClean="0"/>
              <a:t>Variable timing </a:t>
            </a:r>
          </a:p>
          <a:p>
            <a:pPr lvl="1" algn="just"/>
            <a:r>
              <a:rPr lang="en-IN" dirty="0" smtClean="0"/>
              <a:t> Select Slide Show &gt; Rehearse Timings on the Menu bar. The slide show starts in full screen mode and a timer appears in the lower left corner of the display.</a:t>
            </a:r>
          </a:p>
          <a:p>
            <a:pPr lvl="1" algn="just"/>
            <a:r>
              <a:rPr lang="en-IN" dirty="0" smtClean="0"/>
              <a:t>When advancing to the next slide, click on the timer to set the time duration for the displayed slide and advance to the next slide. To keep the default time duration for a slide, click the slide and not the timer.</a:t>
            </a:r>
          </a:p>
          <a:p>
            <a:pPr lvl="1" algn="just"/>
            <a:r>
              <a:rPr lang="en-IN" dirty="0" smtClean="0"/>
              <a:t>Continue until the time duration is set for all slides in the slide show. Impress records the time duration set for each slide. </a:t>
            </a:r>
          </a:p>
          <a:p>
            <a:pPr lvl="1" algn="just"/>
            <a:r>
              <a:rPr lang="en-IN" dirty="0" smtClean="0"/>
              <a:t>To exit from rehearsal timing of the slide show, press the Esc key, or click on the slide. </a:t>
            </a:r>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Automating a Slide Show</a:t>
            </a:r>
          </a:p>
        </p:txBody>
      </p:sp>
      <p:sp>
        <p:nvSpPr>
          <p:cNvPr id="3" name="Content Placeholder 2"/>
          <p:cNvSpPr>
            <a:spLocks noGrp="1"/>
          </p:cNvSpPr>
          <p:nvPr>
            <p:ph idx="1"/>
          </p:nvPr>
        </p:nvSpPr>
        <p:spPr/>
        <p:txBody>
          <a:bodyPr/>
          <a:lstStyle/>
          <a:p>
            <a:r>
              <a:rPr lang="en-IN" i="1" dirty="0" smtClean="0"/>
              <a:t>Variable </a:t>
            </a:r>
            <a:r>
              <a:rPr lang="en-IN" i="1" dirty="0"/>
              <a:t>timing </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74</a:t>
            </a:fld>
            <a:endParaRPr lang="en-US" dirty="0"/>
          </a:p>
        </p:txBody>
      </p:sp>
      <p:grpSp>
        <p:nvGrpSpPr>
          <p:cNvPr id="10" name="Group 9"/>
          <p:cNvGrpSpPr/>
          <p:nvPr/>
        </p:nvGrpSpPr>
        <p:grpSpPr>
          <a:xfrm>
            <a:off x="2847702" y="1410788"/>
            <a:ext cx="5088599" cy="4670833"/>
            <a:chOff x="1371600" y="552090"/>
            <a:chExt cx="6564702" cy="5529532"/>
          </a:xfrm>
        </p:grpSpPr>
        <p:pic>
          <p:nvPicPr>
            <p:cNvPr id="3074" name="Picture 2"/>
            <p:cNvPicPr>
              <a:picLocks noChangeAspect="1" noChangeArrowheads="1"/>
            </p:cNvPicPr>
            <p:nvPr/>
          </p:nvPicPr>
          <p:blipFill>
            <a:blip r:embed="rId2" cstate="print"/>
            <a:srcRect l="13939" t="1635" r="35613" b="17736"/>
            <a:stretch>
              <a:fillRect/>
            </a:stretch>
          </p:blipFill>
          <p:spPr bwMode="auto">
            <a:xfrm>
              <a:off x="1785668" y="552090"/>
              <a:ext cx="6150634" cy="5529532"/>
            </a:xfrm>
            <a:prstGeom prst="rect">
              <a:avLst/>
            </a:prstGeom>
            <a:ln>
              <a:noFill/>
            </a:ln>
            <a:effectLst>
              <a:outerShdw blurRad="292100" dist="139700" dir="2700000" algn="tl" rotWithShape="0">
                <a:srgbClr val="333333">
                  <a:alpha val="65000"/>
                </a:srgbClr>
              </a:outerShdw>
            </a:effectLst>
          </p:spPr>
        </p:pic>
        <p:cxnSp>
          <p:nvCxnSpPr>
            <p:cNvPr id="9" name="Straight Arrow Connector 8"/>
            <p:cNvCxnSpPr/>
            <p:nvPr/>
          </p:nvCxnSpPr>
          <p:spPr>
            <a:xfrm flipV="1">
              <a:off x="1371600" y="1242204"/>
              <a:ext cx="836762" cy="526211"/>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5400" dirty="0" smtClean="0"/>
              <a:t>Slide Transitions </a:t>
            </a:r>
            <a:r>
              <a:rPr lang="en-IN" sz="5400" dirty="0"/>
              <a:t>and </a:t>
            </a:r>
            <a:r>
              <a:rPr lang="en-IN" sz="5400" dirty="0" smtClean="0"/>
              <a:t>animations</a:t>
            </a:r>
            <a:endParaRPr lang="en-IN" sz="5400"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75</a:t>
            </a:fld>
            <a:endParaRPr lang="en-US"/>
          </a:p>
        </p:txBody>
      </p:sp>
    </p:spTree>
    <p:extLst>
      <p:ext uri="{BB962C8B-B14F-4D97-AF65-F5344CB8AC3E}">
        <p14:creationId xmlns:p14="http://schemas.microsoft.com/office/powerpoint/2010/main" val="2735163975"/>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Transitions</a:t>
            </a:r>
            <a:endParaRPr lang="en-IN" dirty="0"/>
          </a:p>
        </p:txBody>
      </p:sp>
      <p:sp>
        <p:nvSpPr>
          <p:cNvPr id="3" name="Content Placeholder 2"/>
          <p:cNvSpPr>
            <a:spLocks noGrp="1"/>
          </p:cNvSpPr>
          <p:nvPr>
            <p:ph idx="1"/>
          </p:nvPr>
        </p:nvSpPr>
        <p:spPr/>
        <p:txBody>
          <a:bodyPr/>
          <a:lstStyle/>
          <a:p>
            <a:pPr algn="just"/>
            <a:endParaRPr lang="en-US" dirty="0" smtClean="0"/>
          </a:p>
          <a:p>
            <a:pPr algn="just"/>
            <a:r>
              <a:rPr lang="en-US" dirty="0" smtClean="0"/>
              <a:t>Slide </a:t>
            </a:r>
            <a:r>
              <a:rPr lang="en-US" dirty="0"/>
              <a:t>transitions are the effects that take place between slides when slides change in a presentation</a:t>
            </a:r>
            <a:r>
              <a:rPr lang="en-US" dirty="0" smtClean="0"/>
              <a:t>.</a:t>
            </a:r>
          </a:p>
          <a:p>
            <a:pPr algn="just"/>
            <a:endParaRPr lang="en-US" dirty="0" smtClean="0"/>
          </a:p>
          <a:p>
            <a:pPr algn="just"/>
            <a:r>
              <a:rPr lang="en-US" dirty="0" smtClean="0"/>
              <a:t>Transitions </a:t>
            </a:r>
            <a:r>
              <a:rPr lang="en-US" dirty="0"/>
              <a:t>can add a professional look to a slide show, smoothing the change over between slides. </a:t>
            </a:r>
            <a:endParaRPr lang="en-US" dirty="0" smtClean="0"/>
          </a:p>
          <a:p>
            <a:pPr marL="0" indent="0" algn="just">
              <a:buNone/>
            </a:pPr>
            <a:endParaRPr lang="en-US" dirty="0" smtClean="0"/>
          </a:p>
          <a:p>
            <a:pPr algn="just"/>
            <a:r>
              <a:rPr lang="en-US" dirty="0" smtClean="0"/>
              <a:t>Transitions </a:t>
            </a:r>
            <a:r>
              <a:rPr lang="en-US" dirty="0"/>
              <a:t>can be applied to individual slides or all the slides in a presentation.</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76</a:t>
            </a:fld>
            <a:endParaRPr lang="en-US" dirty="0"/>
          </a:p>
        </p:txBody>
      </p:sp>
    </p:spTree>
    <p:extLst>
      <p:ext uri="{BB962C8B-B14F-4D97-AF65-F5344CB8AC3E}">
        <p14:creationId xmlns:p14="http://schemas.microsoft.com/office/powerpoint/2010/main" val="2004084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2320" y="1181820"/>
            <a:ext cx="10515600" cy="4599216"/>
          </a:xfrm>
        </p:spPr>
        <p:txBody>
          <a:bodyPr/>
          <a:lstStyle/>
          <a:p>
            <a:pPr marL="0" indent="0">
              <a:buNone/>
            </a:pPr>
            <a:r>
              <a:rPr lang="en-US" b="1" dirty="0"/>
              <a:t>Adding transitions</a:t>
            </a:r>
          </a:p>
          <a:p>
            <a:pPr marL="514350" indent="-514350" algn="just">
              <a:buFont typeface="+mj-lt"/>
              <a:buAutoNum type="arabicPeriod"/>
            </a:pPr>
            <a:r>
              <a:rPr lang="en-US" dirty="0"/>
              <a:t>In the Sidebar, select the Slide Transition </a:t>
            </a:r>
            <a:r>
              <a:rPr lang="en-US" dirty="0" smtClean="0"/>
              <a:t>icon to </a:t>
            </a:r>
            <a:r>
              <a:rPr lang="en-US" dirty="0"/>
              <a:t>open the Slide Transition section</a:t>
            </a:r>
          </a:p>
          <a:p>
            <a:endParaRPr lang="en-IN" dirty="0"/>
          </a:p>
        </p:txBody>
      </p:sp>
      <p:pic>
        <p:nvPicPr>
          <p:cNvPr id="1028" name="Picture 4" descr="https://elearn.ellak.gr/pluginfile.php/4304/mod_page/content/13/impress-slide-transi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54586" y="1973213"/>
            <a:ext cx="3071898" cy="48847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77</a:t>
            </a:fld>
            <a:endParaRPr lang="en-US" dirty="0"/>
          </a:p>
        </p:txBody>
      </p:sp>
      <p:sp>
        <p:nvSpPr>
          <p:cNvPr id="6" name="Title 1"/>
          <p:cNvSpPr>
            <a:spLocks noGrp="1"/>
          </p:cNvSpPr>
          <p:nvPr>
            <p:ph type="title"/>
          </p:nvPr>
        </p:nvSpPr>
        <p:spPr>
          <a:xfrm>
            <a:off x="1320800" y="761982"/>
            <a:ext cx="10680741" cy="452441"/>
          </a:xfrm>
        </p:spPr>
        <p:txBody>
          <a:bodyPr/>
          <a:lstStyle/>
          <a:p>
            <a:r>
              <a:rPr lang="en-US" b="1" dirty="0" smtClean="0"/>
              <a:t>Adding Transitions</a:t>
            </a:r>
            <a:endParaRPr lang="en-IN" dirty="0"/>
          </a:p>
        </p:txBody>
      </p:sp>
    </p:spTree>
    <p:extLst>
      <p:ext uri="{BB962C8B-B14F-4D97-AF65-F5344CB8AC3E}">
        <p14:creationId xmlns:p14="http://schemas.microsoft.com/office/powerpoint/2010/main" val="195798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7430" y="1275500"/>
            <a:ext cx="11106707" cy="5108047"/>
          </a:xfrm>
        </p:spPr>
        <p:txBody>
          <a:bodyPr>
            <a:normAutofit/>
          </a:bodyPr>
          <a:lstStyle/>
          <a:p>
            <a:pPr marL="514350" indent="-514350" algn="just">
              <a:buFont typeface="+mj-lt"/>
              <a:buAutoNum type="arabicPeriod"/>
            </a:pPr>
            <a:r>
              <a:rPr lang="en-US" dirty="0" smtClean="0"/>
              <a:t>In </a:t>
            </a:r>
            <a:r>
              <a:rPr lang="en-US" dirty="0"/>
              <a:t>the Slides Pane </a:t>
            </a:r>
            <a:r>
              <a:rPr lang="en-US" i="1" dirty="0"/>
              <a:t>select the slide</a:t>
            </a:r>
            <a:r>
              <a:rPr lang="en-US" dirty="0"/>
              <a:t> or slides to apply the transition</a:t>
            </a:r>
          </a:p>
          <a:p>
            <a:pPr marL="514350" indent="-514350" algn="just">
              <a:buFont typeface="+mj-lt"/>
              <a:buAutoNum type="arabicPeriod"/>
            </a:pPr>
            <a:r>
              <a:rPr lang="en-US" dirty="0"/>
              <a:t>In the Sidebar select one of the available transitions. When </a:t>
            </a:r>
            <a:r>
              <a:rPr lang="en-US" dirty="0" smtClean="0"/>
              <a:t>one clicks </a:t>
            </a:r>
            <a:r>
              <a:rPr lang="en-US" dirty="0"/>
              <a:t>in a </a:t>
            </a:r>
            <a:r>
              <a:rPr lang="en-US" dirty="0" smtClean="0"/>
              <a:t>transition one can </a:t>
            </a:r>
            <a:r>
              <a:rPr lang="en-US" dirty="0"/>
              <a:t>preview the effect in Impress workspace.</a:t>
            </a:r>
          </a:p>
          <a:p>
            <a:pPr marL="514350" indent="-514350" algn="just">
              <a:buFont typeface="+mj-lt"/>
              <a:buAutoNum type="arabicPeriod"/>
            </a:pPr>
            <a:r>
              <a:rPr lang="en-US" i="1" dirty="0"/>
              <a:t>Modify</a:t>
            </a:r>
            <a:r>
              <a:rPr lang="en-US" dirty="0"/>
              <a:t> the selected transition by changing the </a:t>
            </a:r>
            <a:r>
              <a:rPr lang="en-US" i="1" dirty="0"/>
              <a:t>speed</a:t>
            </a:r>
            <a:r>
              <a:rPr lang="en-US" dirty="0"/>
              <a:t> or adding a </a:t>
            </a:r>
            <a:r>
              <a:rPr lang="en-US" i="1" dirty="0"/>
              <a:t>sound</a:t>
            </a:r>
            <a:r>
              <a:rPr lang="en-US" dirty="0"/>
              <a:t>, in the Modify transition section. If </a:t>
            </a:r>
            <a:r>
              <a:rPr lang="en-US" dirty="0" smtClean="0"/>
              <a:t>one decides </a:t>
            </a:r>
            <a:r>
              <a:rPr lang="en-US" dirty="0"/>
              <a:t>to play a sound during transitions, select a sound from the Sound list.</a:t>
            </a:r>
          </a:p>
          <a:p>
            <a:pPr marL="514350" indent="-514350" algn="just">
              <a:buFont typeface="+mj-lt"/>
              <a:buAutoNum type="arabicPeriod"/>
            </a:pPr>
            <a:r>
              <a:rPr lang="en-US" dirty="0"/>
              <a:t>If a sound is selected, the </a:t>
            </a:r>
            <a:r>
              <a:rPr lang="en-US" b="1" dirty="0"/>
              <a:t>Loop until next sound</a:t>
            </a:r>
            <a:r>
              <a:rPr lang="en-US" dirty="0"/>
              <a:t> option becomes active. Select this option to play the sound repeatedly until another sound starts. If there are no subsequent sounds in your slide show, the selected sound will play continuously for the remainder of the show</a:t>
            </a:r>
            <a:r>
              <a:rPr lang="en-US" dirty="0" smtClean="0"/>
              <a:t>.</a:t>
            </a:r>
            <a:endParaRPr lang="en-US"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78</a:t>
            </a:fld>
            <a:endParaRPr lang="en-US" dirty="0"/>
          </a:p>
        </p:txBody>
      </p:sp>
      <p:sp>
        <p:nvSpPr>
          <p:cNvPr id="5" name="Title 1"/>
          <p:cNvSpPr>
            <a:spLocks noGrp="1"/>
          </p:cNvSpPr>
          <p:nvPr>
            <p:ph type="title"/>
          </p:nvPr>
        </p:nvSpPr>
        <p:spPr>
          <a:xfrm>
            <a:off x="1320800" y="761982"/>
            <a:ext cx="10680741" cy="452441"/>
          </a:xfrm>
        </p:spPr>
        <p:txBody>
          <a:bodyPr/>
          <a:lstStyle/>
          <a:p>
            <a:r>
              <a:rPr lang="en-US" b="1" dirty="0" smtClean="0"/>
              <a:t>Adding Transitions</a:t>
            </a:r>
            <a:endParaRPr lang="en-IN" dirty="0"/>
          </a:p>
        </p:txBody>
      </p:sp>
      <p:pic>
        <p:nvPicPr>
          <p:cNvPr id="2" name="Picture 1"/>
          <p:cNvPicPr>
            <a:picLocks noChangeAspect="1"/>
          </p:cNvPicPr>
          <p:nvPr/>
        </p:nvPicPr>
        <p:blipFill>
          <a:blip r:embed="rId2"/>
          <a:stretch>
            <a:fillRect/>
          </a:stretch>
        </p:blipFill>
        <p:spPr>
          <a:xfrm>
            <a:off x="4079656" y="4616833"/>
            <a:ext cx="2876550" cy="1323975"/>
          </a:xfrm>
          <a:prstGeom prst="rect">
            <a:avLst/>
          </a:prstGeom>
        </p:spPr>
      </p:pic>
    </p:spTree>
    <p:extLst>
      <p:ext uri="{BB962C8B-B14F-4D97-AF65-F5344CB8AC3E}">
        <p14:creationId xmlns:p14="http://schemas.microsoft.com/office/powerpoint/2010/main" val="4233076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Adding Transitions</a:t>
            </a:r>
            <a:endParaRPr lang="en-US" dirty="0"/>
          </a:p>
        </p:txBody>
      </p:sp>
      <p:sp>
        <p:nvSpPr>
          <p:cNvPr id="3" name="Content Placeholder 2"/>
          <p:cNvSpPr>
            <a:spLocks noGrp="1"/>
          </p:cNvSpPr>
          <p:nvPr>
            <p:ph idx="1"/>
          </p:nvPr>
        </p:nvSpPr>
        <p:spPr/>
        <p:txBody>
          <a:bodyPr/>
          <a:lstStyle/>
          <a:p>
            <a:pPr marL="514350" indent="-514350" algn="just">
              <a:buFont typeface="+mj-lt"/>
              <a:buAutoNum type="arabicPeriod"/>
            </a:pPr>
            <a:r>
              <a:rPr lang="en-US" dirty="0"/>
              <a:t>Select how to advance to the next slide: </a:t>
            </a:r>
            <a:r>
              <a:rPr lang="en-US" b="1" dirty="0"/>
              <a:t>manually</a:t>
            </a:r>
            <a:r>
              <a:rPr lang="en-US" dirty="0"/>
              <a:t> (On mouse click) or automatically (Automatically after). If you select an </a:t>
            </a:r>
            <a:r>
              <a:rPr lang="en-US" b="1" dirty="0" smtClean="0"/>
              <a:t>automatic </a:t>
            </a:r>
            <a:r>
              <a:rPr lang="en-US" dirty="0" smtClean="0"/>
              <a:t>advance</a:t>
            </a:r>
            <a:r>
              <a:rPr lang="en-US" dirty="0"/>
              <a:t>, you can specify how long the slide remains visible before it automatically advances to the </a:t>
            </a:r>
            <a:r>
              <a:rPr lang="en-US" dirty="0" smtClean="0"/>
              <a:t>next </a:t>
            </a:r>
            <a:r>
              <a:rPr lang="en-US" dirty="0"/>
              <a:t>slide.</a:t>
            </a:r>
          </a:p>
          <a:p>
            <a:pPr marL="514350" indent="-514350" algn="just">
              <a:buFont typeface="+mj-lt"/>
              <a:buAutoNum type="arabicPeriod"/>
            </a:pPr>
            <a:r>
              <a:rPr lang="en-US" dirty="0"/>
              <a:t>If you want the transition to apply to all slides, click Apply to All Slides.</a:t>
            </a:r>
          </a:p>
          <a:p>
            <a:pPr marL="0" indent="0" algn="just">
              <a:buNone/>
            </a:pPr>
            <a:endParaRPr lang="en-US" dirty="0"/>
          </a:p>
          <a:p>
            <a:pPr marL="0" indent="0" algn="just">
              <a:buNone/>
            </a:pPr>
            <a:r>
              <a:rPr lang="en-US" dirty="0"/>
              <a:t>If the </a:t>
            </a:r>
            <a:r>
              <a:rPr lang="en-US" b="1" dirty="0"/>
              <a:t>Automatic preview</a:t>
            </a:r>
            <a:r>
              <a:rPr lang="en-US" dirty="0"/>
              <a:t> checkbox is marked, the effect of a selected transition is immediately displayed in the work area. You can replay the effect at any time by clicking </a:t>
            </a:r>
            <a:r>
              <a:rPr lang="en-US" b="1" dirty="0"/>
              <a:t>Play</a:t>
            </a:r>
            <a:r>
              <a:rPr lang="en-US" sz="2400" dirty="0"/>
              <a:t>.</a:t>
            </a:r>
          </a:p>
          <a:p>
            <a:endParaRPr lang="en-IN" dirty="0"/>
          </a:p>
          <a:p>
            <a:endParaRPr lang="en-US"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79</a:t>
            </a:fld>
            <a:endParaRPr lang="en-US" dirty="0"/>
          </a:p>
        </p:txBody>
      </p:sp>
    </p:spTree>
    <p:extLst>
      <p:ext uri="{BB962C8B-B14F-4D97-AF65-F5344CB8AC3E}">
        <p14:creationId xmlns:p14="http://schemas.microsoft.com/office/powerpoint/2010/main" val="3030810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Creating a presentation</a:t>
            </a:r>
            <a:endParaRPr lang="en-IN" dirty="0"/>
          </a:p>
        </p:txBody>
      </p:sp>
      <p:sp>
        <p:nvSpPr>
          <p:cNvPr id="3" name="Content Placeholder 2"/>
          <p:cNvSpPr>
            <a:spLocks noGrp="1"/>
          </p:cNvSpPr>
          <p:nvPr>
            <p:ph idx="1"/>
          </p:nvPr>
        </p:nvSpPr>
        <p:spPr/>
        <p:txBody>
          <a:bodyPr/>
          <a:lstStyle/>
          <a:p>
            <a:r>
              <a:rPr lang="en-US" dirty="0" smtClean="0"/>
              <a:t>Choose Create -&gt; Impress Presentation from left pane to create a new presentation</a:t>
            </a:r>
          </a:p>
          <a:p>
            <a:r>
              <a:rPr lang="en-US" dirty="0" smtClean="0"/>
              <a:t>One can also choose to work with a starting template.</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8</a:t>
            </a:fld>
            <a:endParaRPr lang="en-US" dirty="0"/>
          </a:p>
        </p:txBody>
      </p:sp>
      <p:grpSp>
        <p:nvGrpSpPr>
          <p:cNvPr id="8" name="Group 7"/>
          <p:cNvGrpSpPr/>
          <p:nvPr/>
        </p:nvGrpSpPr>
        <p:grpSpPr>
          <a:xfrm>
            <a:off x="4161374" y="2175379"/>
            <a:ext cx="6371578" cy="4682621"/>
            <a:chOff x="1659713" y="1217846"/>
            <a:chExt cx="6371578" cy="4682621"/>
          </a:xfrm>
        </p:grpSpPr>
        <p:cxnSp>
          <p:nvCxnSpPr>
            <p:cNvPr id="6" name="Straight Arrow Connector 5"/>
            <p:cNvCxnSpPr/>
            <p:nvPr/>
          </p:nvCxnSpPr>
          <p:spPr>
            <a:xfrm flipV="1">
              <a:off x="1659713" y="4471361"/>
              <a:ext cx="699247" cy="30121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pic>
          <p:nvPicPr>
            <p:cNvPr id="7" name="Picture 6"/>
            <p:cNvPicPr>
              <a:picLocks noChangeAspect="1"/>
            </p:cNvPicPr>
            <p:nvPr/>
          </p:nvPicPr>
          <p:blipFill>
            <a:blip r:embed="rId2" cstate="print"/>
            <a:stretch>
              <a:fillRect/>
            </a:stretch>
          </p:blipFill>
          <p:spPr>
            <a:xfrm>
              <a:off x="2384838" y="1217846"/>
              <a:ext cx="5646453" cy="4682621"/>
            </a:xfrm>
            <a:prstGeom prst="rect">
              <a:avLst/>
            </a:prstGeom>
          </p:spPr>
        </p:pic>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Removing transitions</a:t>
            </a:r>
            <a:endParaRPr lang="en-IN" dirty="0"/>
          </a:p>
        </p:txBody>
      </p:sp>
      <p:sp>
        <p:nvSpPr>
          <p:cNvPr id="3" name="Content Placeholder 2"/>
          <p:cNvSpPr>
            <a:spLocks noGrp="1"/>
          </p:cNvSpPr>
          <p:nvPr>
            <p:ph idx="1"/>
          </p:nvPr>
        </p:nvSpPr>
        <p:spPr/>
        <p:txBody>
          <a:bodyPr/>
          <a:lstStyle/>
          <a:p>
            <a:pPr marL="0" indent="0">
              <a:buNone/>
            </a:pPr>
            <a:endParaRPr lang="en-US" i="1" dirty="0" smtClean="0"/>
          </a:p>
          <a:p>
            <a:pPr marL="0" indent="0">
              <a:buNone/>
            </a:pPr>
            <a:r>
              <a:rPr lang="en-US" i="1" dirty="0" smtClean="0"/>
              <a:t>To </a:t>
            </a:r>
            <a:r>
              <a:rPr lang="en-US" i="1" dirty="0"/>
              <a:t>remove a slide transition</a:t>
            </a:r>
            <a:r>
              <a:rPr lang="en-US" i="1" dirty="0" smtClean="0"/>
              <a:t>:</a:t>
            </a:r>
            <a:endParaRPr lang="en-US" i="1" dirty="0"/>
          </a:p>
          <a:p>
            <a:pPr marL="514350" indent="-514350" algn="just">
              <a:buFont typeface="+mj-lt"/>
              <a:buAutoNum type="arabicPeriod"/>
            </a:pPr>
            <a:r>
              <a:rPr lang="en-US" dirty="0"/>
              <a:t>Select the slides from where you want to remove the transitions.</a:t>
            </a:r>
          </a:p>
          <a:p>
            <a:pPr marL="514350" indent="-514350" algn="just">
              <a:buFont typeface="+mj-lt"/>
              <a:buAutoNum type="arabicPeriod"/>
            </a:pPr>
            <a:r>
              <a:rPr lang="en-US" dirty="0"/>
              <a:t>Select None transition in the Slide Transition pane.</a:t>
            </a:r>
          </a:p>
          <a:p>
            <a:pPr marL="0" indent="0">
              <a:buNone/>
            </a:pPr>
            <a:r>
              <a:rPr lang="en-US" dirty="0" smtClean="0"/>
              <a:t/>
            </a:r>
            <a:br>
              <a:rPr lang="en-US" dirty="0" smtClean="0"/>
            </a:br>
            <a:endParaRPr lang="en-IN" dirty="0"/>
          </a:p>
        </p:txBody>
      </p:sp>
      <p:pic>
        <p:nvPicPr>
          <p:cNvPr id="3074" name="Picture 2" descr="https://elearn.ellak.gr/pluginfile.php/4304/mod_page/content/13/impress-none-transiti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0375" y="3583113"/>
            <a:ext cx="4447598" cy="101501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80</a:t>
            </a:fld>
            <a:endParaRPr lang="en-US" dirty="0"/>
          </a:p>
        </p:txBody>
      </p:sp>
    </p:spTree>
    <p:extLst>
      <p:ext uri="{BB962C8B-B14F-4D97-AF65-F5344CB8AC3E}">
        <p14:creationId xmlns:p14="http://schemas.microsoft.com/office/powerpoint/2010/main" val="453462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5139" y="761982"/>
            <a:ext cx="10680741" cy="452441"/>
          </a:xfrm>
        </p:spPr>
        <p:txBody>
          <a:bodyPr/>
          <a:lstStyle/>
          <a:p>
            <a:r>
              <a:rPr lang="en-US" b="1" dirty="0" smtClean="0"/>
              <a:t>Animation effects</a:t>
            </a:r>
            <a:endParaRPr lang="en-IN" dirty="0"/>
          </a:p>
        </p:txBody>
      </p:sp>
      <p:sp>
        <p:nvSpPr>
          <p:cNvPr id="3" name="Content Placeholder 2"/>
          <p:cNvSpPr>
            <a:spLocks noGrp="1"/>
          </p:cNvSpPr>
          <p:nvPr>
            <p:ph idx="1"/>
          </p:nvPr>
        </p:nvSpPr>
        <p:spPr/>
        <p:txBody>
          <a:bodyPr/>
          <a:lstStyle/>
          <a:p>
            <a:pPr algn="just"/>
            <a:r>
              <a:rPr lang="en-US" dirty="0" smtClean="0"/>
              <a:t>Slide </a:t>
            </a:r>
            <a:r>
              <a:rPr lang="en-US" dirty="0"/>
              <a:t>animations are similar to transitions, but they are applied to individual elements in a single slide: title, chart, shape, or individual bullet point</a:t>
            </a:r>
            <a:r>
              <a:rPr lang="en-US" dirty="0" smtClean="0"/>
              <a:t>.</a:t>
            </a:r>
          </a:p>
          <a:p>
            <a:pPr algn="just"/>
            <a:r>
              <a:rPr lang="en-US" dirty="0" smtClean="0"/>
              <a:t>Animation </a:t>
            </a:r>
            <a:r>
              <a:rPr lang="en-US" dirty="0"/>
              <a:t>effects are applied from Normal view so that </a:t>
            </a:r>
            <a:r>
              <a:rPr lang="en-US" dirty="0" smtClean="0"/>
              <a:t>one </a:t>
            </a:r>
            <a:r>
              <a:rPr lang="en-US" dirty="0"/>
              <a:t>can select individual objects on a single slide</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81</a:t>
            </a:fld>
            <a:endParaRPr lang="en-US" dirty="0"/>
          </a:p>
        </p:txBody>
      </p:sp>
    </p:spTree>
    <p:extLst>
      <p:ext uri="{BB962C8B-B14F-4D97-AF65-F5344CB8AC3E}">
        <p14:creationId xmlns:p14="http://schemas.microsoft.com/office/powerpoint/2010/main" val="11772008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07698"/>
            <a:ext cx="10515600" cy="4891627"/>
          </a:xfrm>
        </p:spPr>
        <p:txBody>
          <a:bodyPr/>
          <a:lstStyle/>
          <a:p>
            <a:pPr marL="0" indent="0">
              <a:buNone/>
            </a:pPr>
            <a:r>
              <a:rPr lang="en-US" b="1" dirty="0"/>
              <a:t>Applying animation effects</a:t>
            </a:r>
          </a:p>
          <a:p>
            <a:pPr marL="0" indent="0">
              <a:buNone/>
            </a:pPr>
            <a:r>
              <a:rPr lang="en-US" dirty="0"/>
              <a:t>Select the slide and the object (text box, image) you want to apply the animation effect to.</a:t>
            </a:r>
          </a:p>
          <a:p>
            <a:pPr algn="just"/>
            <a:r>
              <a:rPr lang="en-US" dirty="0"/>
              <a:t>In the Sidebar, select Custom Animation </a:t>
            </a:r>
            <a:r>
              <a:rPr lang="en-US" dirty="0" smtClean="0"/>
              <a:t>icon to </a:t>
            </a:r>
            <a:r>
              <a:rPr lang="en-US" dirty="0"/>
              <a:t>open the Custom Animation </a:t>
            </a:r>
            <a:r>
              <a:rPr lang="en-US" dirty="0" smtClean="0"/>
              <a:t>section.</a:t>
            </a:r>
          </a:p>
          <a:p>
            <a:pPr algn="just"/>
            <a:endParaRPr lang="en-US" dirty="0"/>
          </a:p>
        </p:txBody>
      </p:sp>
      <p:pic>
        <p:nvPicPr>
          <p:cNvPr id="4100" name="Picture 4" descr="https://elearn.ellak.gr/pluginfile.php/4304/mod_page/content/13/impress-animation-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57667" y="2946612"/>
            <a:ext cx="2966116" cy="328166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82</a:t>
            </a:fld>
            <a:endParaRPr lang="en-US" dirty="0"/>
          </a:p>
        </p:txBody>
      </p:sp>
      <p:sp>
        <p:nvSpPr>
          <p:cNvPr id="7" name="Title 1"/>
          <p:cNvSpPr>
            <a:spLocks noGrp="1"/>
          </p:cNvSpPr>
          <p:nvPr>
            <p:ph type="title"/>
          </p:nvPr>
        </p:nvSpPr>
        <p:spPr>
          <a:xfrm>
            <a:off x="1105139" y="761982"/>
            <a:ext cx="10680741" cy="452441"/>
          </a:xfrm>
        </p:spPr>
        <p:txBody>
          <a:bodyPr/>
          <a:lstStyle/>
          <a:p>
            <a:r>
              <a:rPr lang="en-US" b="1" dirty="0" smtClean="0"/>
              <a:t>Applying Animation</a:t>
            </a:r>
            <a:endParaRPr lang="en-IN" dirty="0"/>
          </a:p>
        </p:txBody>
      </p:sp>
    </p:spTree>
    <p:extLst>
      <p:ext uri="{BB962C8B-B14F-4D97-AF65-F5344CB8AC3E}">
        <p14:creationId xmlns:p14="http://schemas.microsoft.com/office/powerpoint/2010/main" val="32542324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Applying Animation</a:t>
            </a:r>
            <a:endParaRPr lang="en-IN" dirty="0"/>
          </a:p>
        </p:txBody>
      </p:sp>
      <p:sp>
        <p:nvSpPr>
          <p:cNvPr id="3" name="Content Placeholder 2"/>
          <p:cNvSpPr>
            <a:spLocks noGrp="1"/>
          </p:cNvSpPr>
          <p:nvPr>
            <p:ph idx="1"/>
          </p:nvPr>
        </p:nvSpPr>
        <p:spPr/>
        <p:txBody>
          <a:bodyPr/>
          <a:lstStyle/>
          <a:p>
            <a:r>
              <a:rPr lang="en-IN" dirty="0" smtClean="0"/>
              <a:t>Click add </a:t>
            </a:r>
            <a:r>
              <a:rPr lang="en-US" dirty="0"/>
              <a:t>to open the </a:t>
            </a:r>
            <a:r>
              <a:rPr lang="en-US" dirty="0" smtClean="0"/>
              <a:t>Custom </a:t>
            </a:r>
            <a:r>
              <a:rPr lang="en-US" dirty="0"/>
              <a:t>Animation dialog</a:t>
            </a:r>
            <a:endParaRPr lang="en-IN" dirty="0"/>
          </a:p>
        </p:txBody>
      </p:sp>
      <p:sp>
        <p:nvSpPr>
          <p:cNvPr id="6" name="Slide Number Placeholder 5"/>
          <p:cNvSpPr>
            <a:spLocks noGrp="1"/>
          </p:cNvSpPr>
          <p:nvPr>
            <p:ph type="sldNum" sz="quarter" idx="12"/>
          </p:nvPr>
        </p:nvSpPr>
        <p:spPr/>
        <p:txBody>
          <a:bodyPr>
            <a:normAutofit lnSpcReduction="10000"/>
          </a:bodyPr>
          <a:lstStyle/>
          <a:p>
            <a:fld id="{26A31B2F-AFDF-4768-87BA-3AF3DB3FE775}" type="slidenum">
              <a:rPr lang="en-US" smtClean="0"/>
              <a:pPr/>
              <a:t>83</a:t>
            </a:fld>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7269013" y="1326790"/>
            <a:ext cx="2381250" cy="5308600"/>
          </a:xfrm>
          <a:prstGeom prst="rect">
            <a:avLst/>
          </a:prstGeom>
          <a:noFill/>
          <a:ln w="9525">
            <a:noFill/>
            <a:miter lim="800000"/>
            <a:headEnd/>
            <a:tailEnd/>
          </a:ln>
        </p:spPr>
      </p:pic>
    </p:spTree>
    <p:extLst>
      <p:ext uri="{BB962C8B-B14F-4D97-AF65-F5344CB8AC3E}">
        <p14:creationId xmlns:p14="http://schemas.microsoft.com/office/powerpoint/2010/main" val="36898758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Applying Animation</a:t>
            </a:r>
            <a:endParaRPr lang="en-IN" dirty="0"/>
          </a:p>
        </p:txBody>
      </p:sp>
      <p:sp>
        <p:nvSpPr>
          <p:cNvPr id="3" name="Content Placeholder 2"/>
          <p:cNvSpPr>
            <a:spLocks noGrp="1"/>
          </p:cNvSpPr>
          <p:nvPr>
            <p:ph idx="1"/>
          </p:nvPr>
        </p:nvSpPr>
        <p:spPr/>
        <p:txBody>
          <a:bodyPr/>
          <a:lstStyle/>
          <a:p>
            <a:pPr algn="just"/>
            <a:r>
              <a:rPr lang="en-US" dirty="0"/>
              <a:t>Select the animation</a:t>
            </a:r>
            <a:r>
              <a:rPr lang="en-US" b="1" dirty="0"/>
              <a:t> </a:t>
            </a:r>
            <a:r>
              <a:rPr lang="en-US" i="1" dirty="0"/>
              <a:t>effect types</a:t>
            </a:r>
            <a:r>
              <a:rPr lang="en-US" dirty="0"/>
              <a:t> from one of the tabbed pages on the Custom Animation dialog. More than one type of animation effect can be applied to an object.</a:t>
            </a:r>
          </a:p>
          <a:p>
            <a:pPr algn="just"/>
            <a:r>
              <a:rPr lang="en-US" dirty="0"/>
              <a:t>As </a:t>
            </a:r>
            <a:r>
              <a:rPr lang="en-US" dirty="0" smtClean="0"/>
              <a:t>one adds animation </a:t>
            </a:r>
            <a:r>
              <a:rPr lang="en-US" dirty="0"/>
              <a:t>to objects they appear on the </a:t>
            </a:r>
            <a:r>
              <a:rPr lang="en-US" i="1" dirty="0"/>
              <a:t>Custom Animation</a:t>
            </a:r>
            <a:r>
              <a:rPr lang="en-US" b="1" dirty="0"/>
              <a:t> </a:t>
            </a:r>
            <a:r>
              <a:rPr lang="en-US" dirty="0"/>
              <a:t>list in the Sidebar.</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84</a:t>
            </a:fld>
            <a:endParaRPr lang="en-US" dirty="0"/>
          </a:p>
        </p:txBody>
      </p:sp>
    </p:spTree>
    <p:extLst>
      <p:ext uri="{BB962C8B-B14F-4D97-AF65-F5344CB8AC3E}">
        <p14:creationId xmlns:p14="http://schemas.microsoft.com/office/powerpoint/2010/main" val="28463767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Applying Animation</a:t>
            </a:r>
            <a:endParaRPr lang="en-IN" dirty="0"/>
          </a:p>
        </p:txBody>
      </p:sp>
      <p:sp>
        <p:nvSpPr>
          <p:cNvPr id="3" name="Content Placeholder 2"/>
          <p:cNvSpPr>
            <a:spLocks noGrp="1"/>
          </p:cNvSpPr>
          <p:nvPr>
            <p:ph idx="1"/>
          </p:nvPr>
        </p:nvSpPr>
        <p:spPr/>
        <p:txBody>
          <a:bodyPr/>
          <a:lstStyle/>
          <a:p>
            <a:endParaRPr lang="en-IN"/>
          </a:p>
        </p:txBody>
      </p:sp>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85</a:t>
            </a:fld>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4259175" y="1214423"/>
            <a:ext cx="3382596" cy="5397500"/>
          </a:xfrm>
          <a:prstGeom prst="rect">
            <a:avLst/>
          </a:prstGeom>
          <a:noFill/>
          <a:ln w="9525">
            <a:noFill/>
            <a:miter lim="800000"/>
            <a:headEnd/>
            <a:tailEnd/>
          </a:ln>
        </p:spPr>
      </p:pic>
    </p:spTree>
    <p:extLst>
      <p:ext uri="{BB962C8B-B14F-4D97-AF65-F5344CB8AC3E}">
        <p14:creationId xmlns:p14="http://schemas.microsoft.com/office/powerpoint/2010/main" val="9432747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Applying Animations</a:t>
            </a:r>
            <a:endParaRPr lang="en-IN" dirty="0"/>
          </a:p>
        </p:txBody>
      </p:sp>
      <p:sp>
        <p:nvSpPr>
          <p:cNvPr id="3" name="Content Placeholder 2"/>
          <p:cNvSpPr>
            <a:spLocks noGrp="1"/>
          </p:cNvSpPr>
          <p:nvPr>
            <p:ph idx="1"/>
          </p:nvPr>
        </p:nvSpPr>
        <p:spPr/>
        <p:txBody>
          <a:bodyPr>
            <a:normAutofit/>
          </a:bodyPr>
          <a:lstStyle/>
          <a:p>
            <a:r>
              <a:rPr lang="en-US" dirty="0"/>
              <a:t>Using the buttons </a:t>
            </a:r>
            <a:r>
              <a:rPr lang="en-US" dirty="0" smtClean="0"/>
              <a:t>one </a:t>
            </a:r>
            <a:r>
              <a:rPr lang="en-US" dirty="0"/>
              <a:t>can add, delete, edit or move animations</a:t>
            </a:r>
            <a:r>
              <a:rPr lang="en-US" dirty="0" smtClean="0"/>
              <a:t>.</a:t>
            </a:r>
          </a:p>
          <a:p>
            <a:endParaRPr lang="en-US" dirty="0"/>
          </a:p>
          <a:p>
            <a:pPr marL="0" indent="0">
              <a:buNone/>
            </a:pPr>
            <a:endParaRPr lang="en-US" dirty="0"/>
          </a:p>
          <a:p>
            <a:pPr marL="0" indent="0">
              <a:buNone/>
            </a:pPr>
            <a:r>
              <a:rPr lang="en-US" dirty="0" smtClean="0"/>
              <a:t>In </a:t>
            </a:r>
            <a:r>
              <a:rPr lang="en-US" dirty="0"/>
              <a:t>the </a:t>
            </a:r>
            <a:r>
              <a:rPr lang="en-US" i="1" dirty="0"/>
              <a:t>Effect Plus</a:t>
            </a:r>
            <a:r>
              <a:rPr lang="en-US" dirty="0"/>
              <a:t> section </a:t>
            </a:r>
            <a:r>
              <a:rPr lang="en-US" dirty="0" smtClean="0"/>
              <a:t>one </a:t>
            </a:r>
            <a:r>
              <a:rPr lang="en-US" dirty="0"/>
              <a:t>can set how the animation will start</a:t>
            </a:r>
          </a:p>
          <a:p>
            <a:r>
              <a:rPr lang="en-US" dirty="0"/>
              <a:t>On click − the animation does not start until you click the mouse.</a:t>
            </a:r>
          </a:p>
          <a:p>
            <a:r>
              <a:rPr lang="en-US" dirty="0"/>
              <a:t>With previous − the animation runs at the same time as the previous animation.</a:t>
            </a:r>
          </a:p>
          <a:p>
            <a:r>
              <a:rPr lang="en-US" dirty="0"/>
              <a:t>After previous − the animation runs as soon as the previous animation ends.</a:t>
            </a:r>
          </a:p>
          <a:p>
            <a:pPr marL="0" indent="0" algn="just">
              <a:buNone/>
            </a:pPr>
            <a:endParaRPr lang="en-US" dirty="0" smtClean="0"/>
          </a:p>
          <a:p>
            <a:pPr marL="0" indent="0" algn="just">
              <a:buNone/>
            </a:pPr>
            <a:r>
              <a:rPr lang="en-US" dirty="0" smtClean="0"/>
              <a:t>Select </a:t>
            </a:r>
            <a:r>
              <a:rPr lang="en-US" dirty="0"/>
              <a:t>the </a:t>
            </a:r>
            <a:r>
              <a:rPr lang="en-US" i="1" dirty="0"/>
              <a:t>Duration</a:t>
            </a:r>
            <a:r>
              <a:rPr lang="en-US" dirty="0"/>
              <a:t> of the animation effect from the Speed drop down list.</a:t>
            </a:r>
          </a:p>
          <a:p>
            <a:pPr marL="0" indent="0" algn="just">
              <a:buNone/>
            </a:pPr>
            <a:r>
              <a:rPr lang="en-US" dirty="0"/>
              <a:t>If required, select </a:t>
            </a:r>
            <a:r>
              <a:rPr lang="en-US" i="1" dirty="0"/>
              <a:t>Automatic preview</a:t>
            </a:r>
            <a:r>
              <a:rPr lang="en-US" dirty="0"/>
              <a:t> so </a:t>
            </a:r>
            <a:r>
              <a:rPr lang="en-US" dirty="0" smtClean="0"/>
              <a:t>one </a:t>
            </a:r>
            <a:r>
              <a:rPr lang="en-US" dirty="0"/>
              <a:t>can check the animation effect on the object.</a:t>
            </a:r>
          </a:p>
          <a:p>
            <a:endParaRPr lang="en-IN" dirty="0"/>
          </a:p>
        </p:txBody>
      </p:sp>
      <p:pic>
        <p:nvPicPr>
          <p:cNvPr id="7170" name="Picture 2" descr="https://elearn.ellak.gr/pluginfile.php/4304/mod_page/content/13/impress-animation-butt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3618" y="2005405"/>
            <a:ext cx="2266950" cy="2952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86</a:t>
            </a:fld>
            <a:endParaRPr lang="en-US" dirty="0"/>
          </a:p>
        </p:txBody>
      </p:sp>
    </p:spTree>
    <p:extLst>
      <p:ext uri="{BB962C8B-B14F-4D97-AF65-F5344CB8AC3E}">
        <p14:creationId xmlns:p14="http://schemas.microsoft.com/office/powerpoint/2010/main" val="11057220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Creating and Using Master Slides</a:t>
            </a:r>
            <a:endParaRPr lang="en-IN" dirty="0"/>
          </a:p>
        </p:txBody>
      </p:sp>
      <p:sp>
        <p:nvSpPr>
          <p:cNvPr id="3" name="Subtitle 2"/>
          <p:cNvSpPr>
            <a:spLocks noGrp="1"/>
          </p:cNvSpPr>
          <p:nvPr>
            <p:ph type="subTitle" idx="1"/>
          </p:nvPr>
        </p:nvSpPr>
        <p:spPr/>
        <p:txBody>
          <a:bodyPr/>
          <a:lstStyle/>
          <a:p>
            <a:endParaRPr lang="en-IN"/>
          </a:p>
        </p:txBody>
      </p:sp>
      <p:sp>
        <p:nvSpPr>
          <p:cNvPr id="4" name="Slide Number Placeholder 3"/>
          <p:cNvSpPr>
            <a:spLocks noGrp="1"/>
          </p:cNvSpPr>
          <p:nvPr>
            <p:ph type="sldNum" sz="quarter" idx="12"/>
          </p:nvPr>
        </p:nvSpPr>
        <p:spPr/>
        <p:txBody>
          <a:bodyPr>
            <a:normAutofit lnSpcReduction="10000"/>
          </a:bodyPr>
          <a:lstStyle/>
          <a:p>
            <a:fld id="{2D487EA2-3AC4-4646-AC37-AB7E1F8A84A1}" type="slidenum">
              <a:rPr lang="en-US" smtClean="0"/>
              <a:pPr/>
              <a:t>87</a:t>
            </a:fld>
            <a:endParaRPr lang="en-US"/>
          </a:p>
        </p:txBody>
      </p:sp>
    </p:spTree>
    <p:extLst>
      <p:ext uri="{BB962C8B-B14F-4D97-AF65-F5344CB8AC3E}">
        <p14:creationId xmlns:p14="http://schemas.microsoft.com/office/powerpoint/2010/main" val="1437650730"/>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Master Slides</a:t>
            </a:r>
            <a:endParaRPr lang="en-IN" dirty="0"/>
          </a:p>
        </p:txBody>
      </p:sp>
      <p:sp>
        <p:nvSpPr>
          <p:cNvPr id="3" name="Content Placeholder 2"/>
          <p:cNvSpPr>
            <a:spLocks noGrp="1"/>
          </p:cNvSpPr>
          <p:nvPr>
            <p:ph idx="1"/>
          </p:nvPr>
        </p:nvSpPr>
        <p:spPr/>
        <p:txBody>
          <a:bodyPr/>
          <a:lstStyle/>
          <a:p>
            <a:pPr marL="0" indent="0" algn="just">
              <a:buNone/>
            </a:pPr>
            <a:r>
              <a:rPr lang="en-US" dirty="0"/>
              <a:t>In addition to careful planning of the content</a:t>
            </a:r>
            <a:r>
              <a:rPr lang="en-US" dirty="0" smtClean="0"/>
              <a:t>, one needs </a:t>
            </a:r>
            <a:r>
              <a:rPr lang="en-US" dirty="0"/>
              <a:t>to plan the appearance of the presentation. For example:</a:t>
            </a:r>
          </a:p>
          <a:p>
            <a:pPr algn="just"/>
            <a:r>
              <a:rPr lang="en-US" i="1" dirty="0"/>
              <a:t>What color combinations (background and text) will look good and also be easy for your audience to read?</a:t>
            </a:r>
            <a:endParaRPr lang="en-US" dirty="0"/>
          </a:p>
          <a:p>
            <a:pPr algn="just"/>
            <a:r>
              <a:rPr lang="en-US" i="1" dirty="0"/>
              <a:t>Do you want particular text and a picture to appear on all the slides? For example a company name and logo.</a:t>
            </a:r>
            <a:endParaRPr lang="en-US" dirty="0"/>
          </a:p>
          <a:p>
            <a:pPr marL="0" indent="0" algn="just">
              <a:buNone/>
            </a:pPr>
            <a:r>
              <a:rPr lang="en-US" dirty="0" smtClean="0"/>
              <a:t>One </a:t>
            </a:r>
            <a:r>
              <a:rPr lang="en-US" dirty="0"/>
              <a:t>can change the appearance of slides as </a:t>
            </a:r>
            <a:r>
              <a:rPr lang="en-US" dirty="0" smtClean="0"/>
              <a:t>one develops </a:t>
            </a:r>
            <a:r>
              <a:rPr lang="en-US" dirty="0"/>
              <a:t>the presentation, but planning ahead will save </a:t>
            </a:r>
            <a:r>
              <a:rPr lang="en-US" dirty="0" smtClean="0"/>
              <a:t>ones </a:t>
            </a:r>
            <a:r>
              <a:rPr lang="en-US" dirty="0"/>
              <a:t>time in the long run.</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88</a:t>
            </a:fld>
            <a:endParaRPr lang="en-US" dirty="0"/>
          </a:p>
        </p:txBody>
      </p:sp>
    </p:spTree>
    <p:extLst>
      <p:ext uri="{BB962C8B-B14F-4D97-AF65-F5344CB8AC3E}">
        <p14:creationId xmlns:p14="http://schemas.microsoft.com/office/powerpoint/2010/main" val="4564794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Master Slides</a:t>
            </a:r>
            <a:endParaRPr lang="en-IN" dirty="0"/>
          </a:p>
        </p:txBody>
      </p:sp>
      <p:sp>
        <p:nvSpPr>
          <p:cNvPr id="3" name="Content Placeholder 2"/>
          <p:cNvSpPr>
            <a:spLocks noGrp="1"/>
          </p:cNvSpPr>
          <p:nvPr>
            <p:ph idx="1"/>
          </p:nvPr>
        </p:nvSpPr>
        <p:spPr/>
        <p:txBody>
          <a:bodyPr>
            <a:normAutofit/>
          </a:bodyPr>
          <a:lstStyle/>
          <a:p>
            <a:pPr marL="0" indent="0">
              <a:buNone/>
            </a:pPr>
            <a:r>
              <a:rPr lang="en-US" b="1" dirty="0"/>
              <a:t>Slide masters</a:t>
            </a:r>
          </a:p>
          <a:p>
            <a:pPr algn="just"/>
            <a:r>
              <a:rPr lang="en-US" dirty="0"/>
              <a:t>In Impress, to change the appearance and layout of a </a:t>
            </a:r>
            <a:r>
              <a:rPr lang="en-US" dirty="0" smtClean="0"/>
              <a:t>presentation,  </a:t>
            </a:r>
            <a:r>
              <a:rPr lang="en-US" dirty="0"/>
              <a:t>modify or create Slide </a:t>
            </a:r>
            <a:r>
              <a:rPr lang="en-US" dirty="0" smtClean="0"/>
              <a:t>Masters. This </a:t>
            </a:r>
            <a:r>
              <a:rPr lang="en-US" dirty="0"/>
              <a:t>is a quick way to </a:t>
            </a:r>
            <a:r>
              <a:rPr lang="en-US" dirty="0" smtClean="0"/>
              <a:t>style one’s </a:t>
            </a:r>
            <a:r>
              <a:rPr lang="en-US" dirty="0"/>
              <a:t>presentation without spending time modifying a master slide</a:t>
            </a:r>
            <a:r>
              <a:rPr lang="en-US" dirty="0" smtClean="0"/>
              <a:t>. One </a:t>
            </a:r>
            <a:r>
              <a:rPr lang="en-US" dirty="0"/>
              <a:t>can also use a master slide from an external source such as </a:t>
            </a:r>
            <a:r>
              <a:rPr lang="en-US" i="1" dirty="0"/>
              <a:t>LibreOffice Templates directory.</a:t>
            </a:r>
          </a:p>
          <a:p>
            <a:pPr algn="just"/>
            <a:r>
              <a:rPr lang="en-US" dirty="0" smtClean="0"/>
              <a:t>A</a:t>
            </a:r>
            <a:r>
              <a:rPr lang="en-US" dirty="0"/>
              <a:t> slide master is a slide that is used as the starting point for other slides. It is similar to a page style in Writer: it controls the basic formatting of all slides based on it. A slide presentation can have more than one slide master. Therefore to change the appearance of a presentation </a:t>
            </a:r>
            <a:r>
              <a:rPr lang="en-US" dirty="0" smtClean="0"/>
              <a:t>one </a:t>
            </a:r>
            <a:r>
              <a:rPr lang="en-US" dirty="0"/>
              <a:t>must change or edit the Slide Master</a:t>
            </a:r>
            <a:r>
              <a:rPr lang="en-US" dirty="0" smtClean="0"/>
              <a:t>.</a:t>
            </a:r>
          </a:p>
          <a:p>
            <a:pPr marL="0" indent="0" algn="just">
              <a:buNone/>
            </a:pPr>
            <a:endParaRPr lang="en-US" sz="1900" dirty="0" smtClean="0"/>
          </a:p>
          <a:p>
            <a:pPr marL="0" indent="0" algn="just">
              <a:buNone/>
            </a:pPr>
            <a:r>
              <a:rPr lang="en-US" sz="1900" dirty="0" smtClean="0"/>
              <a:t>Note</a:t>
            </a:r>
            <a:r>
              <a:rPr lang="en-US" sz="1900" dirty="0"/>
              <a:t>: LibreOffice uses three terms for one concept: slide master, master slide, and master page. All refer to a slide which is used to create other slides.</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89</a:t>
            </a:fld>
            <a:endParaRPr lang="en-US" dirty="0"/>
          </a:p>
        </p:txBody>
      </p:sp>
    </p:spTree>
    <p:extLst>
      <p:ext uri="{BB962C8B-B14F-4D97-AF65-F5344CB8AC3E}">
        <p14:creationId xmlns:p14="http://schemas.microsoft.com/office/powerpoint/2010/main" val="1260580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Understanding GUI</a:t>
            </a:r>
            <a:endParaRPr lang="en-IN" dirty="0"/>
          </a:p>
        </p:txBody>
      </p:sp>
      <p:sp>
        <p:nvSpPr>
          <p:cNvPr id="3" name="Content Placeholder 2"/>
          <p:cNvSpPr>
            <a:spLocks noGrp="1"/>
          </p:cNvSpPr>
          <p:nvPr>
            <p:ph idx="1"/>
          </p:nvPr>
        </p:nvSpPr>
        <p:spPr/>
        <p:txBody>
          <a:bodyPr/>
          <a:lstStyle/>
          <a:p>
            <a:pPr marL="0" indent="0">
              <a:buNone/>
            </a:pPr>
            <a:r>
              <a:rPr lang="en-US" dirty="0"/>
              <a:t>The Impress main window has three parts</a:t>
            </a:r>
            <a:r>
              <a:rPr lang="en-US" dirty="0" smtClean="0"/>
              <a:t>:</a:t>
            </a:r>
          </a:p>
          <a:p>
            <a:r>
              <a:rPr lang="en-US" dirty="0" smtClean="0"/>
              <a:t>The</a:t>
            </a:r>
            <a:r>
              <a:rPr lang="en-US" dirty="0"/>
              <a:t> </a:t>
            </a:r>
            <a:r>
              <a:rPr lang="en-US" b="1" dirty="0"/>
              <a:t>Slides</a:t>
            </a:r>
            <a:r>
              <a:rPr lang="en-US" dirty="0"/>
              <a:t> </a:t>
            </a:r>
            <a:r>
              <a:rPr lang="en-US" dirty="0" smtClean="0"/>
              <a:t>pane</a:t>
            </a:r>
          </a:p>
          <a:p>
            <a:r>
              <a:rPr lang="en-US" b="1" dirty="0" smtClean="0"/>
              <a:t>Workspace</a:t>
            </a:r>
          </a:p>
          <a:p>
            <a:r>
              <a:rPr lang="en-US" b="1" dirty="0" smtClean="0"/>
              <a:t>Sidebar</a:t>
            </a:r>
            <a:endParaRPr lang="en-US" dirty="0"/>
          </a:p>
          <a:p>
            <a:pPr marL="0" indent="0" algn="just">
              <a:buNone/>
            </a:pPr>
            <a:r>
              <a:rPr lang="en-US" dirty="0" smtClean="0"/>
              <a:t>Other </a:t>
            </a:r>
            <a:r>
              <a:rPr lang="en-US" dirty="0"/>
              <a:t>parts of the Impress window include the </a:t>
            </a:r>
            <a:r>
              <a:rPr lang="en-US" b="1" dirty="0" smtClean="0"/>
              <a:t>Title Bar</a:t>
            </a:r>
            <a:r>
              <a:rPr lang="en-US" dirty="0"/>
              <a:t>, </a:t>
            </a:r>
            <a:r>
              <a:rPr lang="en-US" b="1" dirty="0"/>
              <a:t>Menu</a:t>
            </a:r>
            <a:r>
              <a:rPr lang="en-US" dirty="0"/>
              <a:t>, </a:t>
            </a:r>
            <a:r>
              <a:rPr lang="en-US" b="1" dirty="0"/>
              <a:t>Toolbars</a:t>
            </a:r>
            <a:r>
              <a:rPr lang="en-US" dirty="0"/>
              <a:t> and </a:t>
            </a:r>
            <a:r>
              <a:rPr lang="en-US" b="1" dirty="0"/>
              <a:t>Status Bar.</a:t>
            </a:r>
            <a:r>
              <a:rPr lang="en-US" dirty="0"/>
              <a:t> These parts are similar to the Writer main window. As stated </a:t>
            </a:r>
            <a:r>
              <a:rPr lang="en-US" dirty="0" smtClean="0"/>
              <a:t>earlier, </a:t>
            </a:r>
            <a:r>
              <a:rPr lang="en-US" dirty="0"/>
              <a:t>all components of LibreOffice share common features and have a consistent user interface.</a:t>
            </a:r>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9</a:t>
            </a:fld>
            <a:endParaRPr lang="en-US" dirty="0"/>
          </a:p>
        </p:txBody>
      </p:sp>
    </p:spTree>
    <p:extLst>
      <p:ext uri="{BB962C8B-B14F-4D97-AF65-F5344CB8AC3E}">
        <p14:creationId xmlns:p14="http://schemas.microsoft.com/office/powerpoint/2010/main" val="740182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Master Slides</a:t>
            </a:r>
            <a:endParaRPr lang="en-IN" dirty="0"/>
          </a:p>
        </p:txBody>
      </p:sp>
      <p:sp>
        <p:nvSpPr>
          <p:cNvPr id="3" name="Content Placeholder 2"/>
          <p:cNvSpPr>
            <a:spLocks noGrp="1"/>
          </p:cNvSpPr>
          <p:nvPr>
            <p:ph idx="1"/>
          </p:nvPr>
        </p:nvSpPr>
        <p:spPr/>
        <p:txBody>
          <a:bodyPr/>
          <a:lstStyle/>
          <a:p>
            <a:pPr marL="0" indent="0" algn="just">
              <a:buNone/>
            </a:pPr>
            <a:r>
              <a:rPr lang="en-US" dirty="0"/>
              <a:t>A slide master has a defined set of characteristics, including</a:t>
            </a:r>
          </a:p>
          <a:p>
            <a:pPr algn="just"/>
            <a:r>
              <a:rPr lang="en-US" dirty="0"/>
              <a:t>the background color, graphic, or </a:t>
            </a:r>
            <a:r>
              <a:rPr lang="en-US" dirty="0" smtClean="0"/>
              <a:t>gradient </a:t>
            </a:r>
          </a:p>
          <a:p>
            <a:pPr algn="just"/>
            <a:r>
              <a:rPr lang="en-US" dirty="0" smtClean="0"/>
              <a:t>objects </a:t>
            </a:r>
            <a:r>
              <a:rPr lang="en-US" dirty="0"/>
              <a:t>(such as logos, decorative lines, and other graphics) in the background</a:t>
            </a:r>
          </a:p>
          <a:p>
            <a:pPr algn="just"/>
            <a:r>
              <a:rPr lang="en-US" dirty="0"/>
              <a:t>headers and footers</a:t>
            </a:r>
          </a:p>
          <a:p>
            <a:pPr algn="just"/>
            <a:r>
              <a:rPr lang="en-US" dirty="0"/>
              <a:t>placement and size of text frames</a:t>
            </a:r>
          </a:p>
          <a:p>
            <a:pPr algn="just"/>
            <a:r>
              <a:rPr lang="en-US" dirty="0"/>
              <a:t>and the formatting of text</a:t>
            </a:r>
          </a:p>
          <a:p>
            <a:endParaRPr lang="en-IN" dirty="0"/>
          </a:p>
        </p:txBody>
      </p:sp>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90</a:t>
            </a:fld>
            <a:endParaRPr lang="en-US" dirty="0"/>
          </a:p>
        </p:txBody>
      </p:sp>
    </p:spTree>
    <p:extLst>
      <p:ext uri="{BB962C8B-B14F-4D97-AF65-F5344CB8AC3E}">
        <p14:creationId xmlns:p14="http://schemas.microsoft.com/office/powerpoint/2010/main" val="29771523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Master Slides</a:t>
            </a:r>
            <a:endParaRPr lang="en-IN" dirty="0"/>
          </a:p>
        </p:txBody>
      </p:sp>
      <p:sp>
        <p:nvSpPr>
          <p:cNvPr id="3" name="Content Placeholder 2"/>
          <p:cNvSpPr>
            <a:spLocks noGrp="1"/>
          </p:cNvSpPr>
          <p:nvPr>
            <p:ph idx="1"/>
          </p:nvPr>
        </p:nvSpPr>
        <p:spPr/>
        <p:txBody>
          <a:bodyPr/>
          <a:lstStyle/>
          <a:p>
            <a:endParaRPr lang="en-IN" dirty="0"/>
          </a:p>
        </p:txBody>
      </p:sp>
      <p:pic>
        <p:nvPicPr>
          <p:cNvPr id="1026" name="Picture 2" descr="https://elearn.ellak.gr/pluginfile.php/4106/mod_page/content/23/impress-slide-mast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8373" y="1214423"/>
            <a:ext cx="6390504" cy="47740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91</a:t>
            </a:fld>
            <a:endParaRPr lang="en-US" dirty="0"/>
          </a:p>
        </p:txBody>
      </p:sp>
    </p:spTree>
    <p:extLst>
      <p:ext uri="{BB962C8B-B14F-4D97-AF65-F5344CB8AC3E}">
        <p14:creationId xmlns:p14="http://schemas.microsoft.com/office/powerpoint/2010/main" val="5418744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0947" y="1354831"/>
            <a:ext cx="10515600" cy="5313838"/>
          </a:xfrm>
        </p:spPr>
        <p:txBody>
          <a:bodyPr/>
          <a:lstStyle/>
          <a:p>
            <a:pPr algn="just"/>
            <a:r>
              <a:rPr lang="en-US" dirty="0" smtClean="0"/>
              <a:t>When </a:t>
            </a:r>
            <a:r>
              <a:rPr lang="en-US" dirty="0"/>
              <a:t>you understand the structure of a master slide you can start modifying them to match your design needs. You can change background colors, font styling for the text, add decorative graphics and footers.</a:t>
            </a:r>
          </a:p>
          <a:p>
            <a:pPr algn="just"/>
            <a:r>
              <a:rPr lang="en-US" dirty="0"/>
              <a:t>To start editing a Master Slides click on the Display </a:t>
            </a:r>
            <a:r>
              <a:rPr lang="en-US" dirty="0" smtClean="0"/>
              <a:t>Mode button </a:t>
            </a:r>
            <a:r>
              <a:rPr lang="en-US" dirty="0"/>
              <a:t>on the toolbar and select the Slide Master Mode.</a:t>
            </a:r>
          </a:p>
        </p:txBody>
      </p:sp>
      <p:pic>
        <p:nvPicPr>
          <p:cNvPr id="2052" name="Picture 4" descr="https://elearn.ellak.gr/pluginfile.php/4106/mod_page/content/23/impress-master-mode-slid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2681" y="3439767"/>
            <a:ext cx="1374122" cy="258066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92</a:t>
            </a:fld>
            <a:endParaRPr lang="en-US" dirty="0"/>
          </a:p>
        </p:txBody>
      </p:sp>
      <p:sp>
        <p:nvSpPr>
          <p:cNvPr id="9" name="Title 1"/>
          <p:cNvSpPr>
            <a:spLocks noGrp="1"/>
          </p:cNvSpPr>
          <p:nvPr>
            <p:ph type="title"/>
          </p:nvPr>
        </p:nvSpPr>
        <p:spPr>
          <a:xfrm>
            <a:off x="1320800" y="761982"/>
            <a:ext cx="10680741" cy="452441"/>
          </a:xfrm>
        </p:spPr>
        <p:txBody>
          <a:bodyPr/>
          <a:lstStyle/>
          <a:p>
            <a:r>
              <a:rPr lang="en-IN" dirty="0" smtClean="0"/>
              <a:t>Creating Master Slides</a:t>
            </a:r>
            <a:endParaRPr lang="en-IN" dirty="0"/>
          </a:p>
        </p:txBody>
      </p:sp>
    </p:spTree>
    <p:extLst>
      <p:ext uri="{BB962C8B-B14F-4D97-AF65-F5344CB8AC3E}">
        <p14:creationId xmlns:p14="http://schemas.microsoft.com/office/powerpoint/2010/main" val="3548590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695" y="1278564"/>
            <a:ext cx="10515600" cy="5459116"/>
          </a:xfrm>
        </p:spPr>
        <p:txBody>
          <a:bodyPr/>
          <a:lstStyle/>
          <a:p>
            <a:pPr marL="0" indent="0">
              <a:buNone/>
            </a:pPr>
            <a:r>
              <a:rPr lang="en-US" b="1" dirty="0"/>
              <a:t>Modifying default text areas</a:t>
            </a:r>
          </a:p>
          <a:p>
            <a:pPr algn="just"/>
            <a:r>
              <a:rPr lang="en-US" dirty="0"/>
              <a:t>When a slide master is opened for editing, it contains five areas, as shown the image below.</a:t>
            </a:r>
          </a:p>
          <a:p>
            <a:endParaRPr lang="en-IN" dirty="0"/>
          </a:p>
        </p:txBody>
      </p:sp>
      <p:pic>
        <p:nvPicPr>
          <p:cNvPr id="3074" name="Picture 2" descr="https://elearn.ellak.gr/pluginfile.php/4106/mod_page/content/23/impress-slide-master-anotat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215" y="2170581"/>
            <a:ext cx="5946122" cy="444210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normAutofit lnSpcReduction="10000"/>
          </a:bodyPr>
          <a:lstStyle/>
          <a:p>
            <a:fld id="{26A31B2F-AFDF-4768-87BA-3AF3DB3FE775}" type="slidenum">
              <a:rPr lang="en-US" smtClean="0"/>
              <a:pPr/>
              <a:t>93</a:t>
            </a:fld>
            <a:endParaRPr lang="en-US" dirty="0"/>
          </a:p>
        </p:txBody>
      </p:sp>
      <p:sp>
        <p:nvSpPr>
          <p:cNvPr id="5" name="Title 1"/>
          <p:cNvSpPr>
            <a:spLocks noGrp="1"/>
          </p:cNvSpPr>
          <p:nvPr>
            <p:ph type="title"/>
          </p:nvPr>
        </p:nvSpPr>
        <p:spPr>
          <a:xfrm>
            <a:off x="1320800" y="761982"/>
            <a:ext cx="10680741" cy="452441"/>
          </a:xfrm>
        </p:spPr>
        <p:txBody>
          <a:bodyPr/>
          <a:lstStyle/>
          <a:p>
            <a:r>
              <a:rPr lang="en-IN" dirty="0" smtClean="0"/>
              <a:t>Modify Master Slides</a:t>
            </a:r>
            <a:endParaRPr lang="en-IN" dirty="0"/>
          </a:p>
        </p:txBody>
      </p:sp>
    </p:spTree>
    <p:extLst>
      <p:ext uri="{BB962C8B-B14F-4D97-AF65-F5344CB8AC3E}">
        <p14:creationId xmlns:p14="http://schemas.microsoft.com/office/powerpoint/2010/main" val="20046125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7815" y="1186656"/>
            <a:ext cx="10515600" cy="5775311"/>
          </a:xfrm>
        </p:spPr>
        <p:txBody>
          <a:bodyPr/>
          <a:lstStyle/>
          <a:p>
            <a:pPr algn="just"/>
            <a:r>
              <a:rPr lang="en-US" dirty="0" smtClean="0"/>
              <a:t>Now one </a:t>
            </a:r>
            <a:r>
              <a:rPr lang="en-US" dirty="0"/>
              <a:t>can select any of these objects and start making changes. Any changes made to one slide when in Master View mode will appear on all slides using this slide master</a:t>
            </a:r>
            <a:r>
              <a:rPr lang="en-US" dirty="0" smtClean="0"/>
              <a:t>.</a:t>
            </a:r>
          </a:p>
          <a:p>
            <a:pPr marL="0" indent="0">
              <a:buNone/>
            </a:pPr>
            <a:r>
              <a:rPr lang="en-US" b="1" dirty="0"/>
              <a:t>Modify the title Text Area</a:t>
            </a:r>
          </a:p>
          <a:p>
            <a:r>
              <a:rPr lang="en-US" dirty="0"/>
              <a:t>Select the Text Area </a:t>
            </a:r>
            <a:r>
              <a:rPr lang="en-US" dirty="0" err="1"/>
              <a:t>Autolayout</a:t>
            </a:r>
            <a:r>
              <a:rPr lang="en-US" dirty="0"/>
              <a:t> </a:t>
            </a:r>
            <a:r>
              <a:rPr lang="en-US" dirty="0" smtClean="0"/>
              <a:t>box.</a:t>
            </a:r>
          </a:p>
          <a:p>
            <a:endParaRPr lang="en-US" dirty="0"/>
          </a:p>
          <a:p>
            <a:endParaRPr lang="en-US" dirty="0" smtClean="0"/>
          </a:p>
          <a:p>
            <a:pPr algn="just"/>
            <a:r>
              <a:rPr lang="en-US" dirty="0"/>
              <a:t>Using the Properties section in sidebar start </a:t>
            </a:r>
            <a:r>
              <a:rPr lang="en-US" dirty="0" smtClean="0"/>
              <a:t>formatting </a:t>
            </a:r>
            <a:r>
              <a:rPr lang="en-US" dirty="0"/>
              <a:t>the text box and text properties. In this example we change the font color and set a gradient area color.</a:t>
            </a:r>
          </a:p>
          <a:p>
            <a:pPr algn="just"/>
            <a:endParaRPr lang="en-IN" dirty="0"/>
          </a:p>
        </p:txBody>
      </p:sp>
      <p:pic>
        <p:nvPicPr>
          <p:cNvPr id="4098" name="Picture 2" descr="https://elearn.ellak.gr/pluginfile.php/4106/mod_page/content/23/impress-slide-master-edi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4270" y="2738927"/>
            <a:ext cx="53244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elearn.ellak.gr/pluginfile.php/4106/mod_page/content/23/impress-slide-master-edit-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1895" y="5196776"/>
            <a:ext cx="5276850" cy="9144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94</a:t>
            </a:fld>
            <a:endParaRPr lang="en-US" dirty="0"/>
          </a:p>
        </p:txBody>
      </p:sp>
      <p:sp>
        <p:nvSpPr>
          <p:cNvPr id="7" name="Title 1"/>
          <p:cNvSpPr>
            <a:spLocks noGrp="1"/>
          </p:cNvSpPr>
          <p:nvPr>
            <p:ph type="title"/>
          </p:nvPr>
        </p:nvSpPr>
        <p:spPr>
          <a:xfrm>
            <a:off x="1320800" y="761982"/>
            <a:ext cx="10680741" cy="452441"/>
          </a:xfrm>
        </p:spPr>
        <p:txBody>
          <a:bodyPr/>
          <a:lstStyle/>
          <a:p>
            <a:r>
              <a:rPr lang="en-IN" dirty="0" smtClean="0"/>
              <a:t>Modify Master Slides</a:t>
            </a:r>
            <a:endParaRPr lang="en-IN" dirty="0"/>
          </a:p>
        </p:txBody>
      </p:sp>
    </p:spTree>
    <p:extLst>
      <p:ext uri="{BB962C8B-B14F-4D97-AF65-F5344CB8AC3E}">
        <p14:creationId xmlns:p14="http://schemas.microsoft.com/office/powerpoint/2010/main" val="27802795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Modify Master Slides</a:t>
            </a:r>
            <a:endParaRPr lang="en-IN" dirty="0"/>
          </a:p>
        </p:txBody>
      </p:sp>
      <p:sp>
        <p:nvSpPr>
          <p:cNvPr id="3" name="Content Placeholder 2"/>
          <p:cNvSpPr>
            <a:spLocks noGrp="1"/>
          </p:cNvSpPr>
          <p:nvPr>
            <p:ph idx="1"/>
          </p:nvPr>
        </p:nvSpPr>
        <p:spPr>
          <a:xfrm>
            <a:off x="682505" y="1214423"/>
            <a:ext cx="11715833" cy="4912058"/>
          </a:xfrm>
        </p:spPr>
        <p:txBody>
          <a:bodyPr/>
          <a:lstStyle/>
          <a:p>
            <a:pPr marL="0" indent="0">
              <a:buNone/>
            </a:pPr>
            <a:r>
              <a:rPr lang="en-US" b="1" dirty="0"/>
              <a:t>Modify the Object Area</a:t>
            </a:r>
          </a:p>
          <a:p>
            <a:pPr algn="just"/>
            <a:r>
              <a:rPr lang="en-US" dirty="0"/>
              <a:t>In a similar way </a:t>
            </a:r>
            <a:r>
              <a:rPr lang="en-US" dirty="0" smtClean="0"/>
              <a:t>one </a:t>
            </a:r>
            <a:r>
              <a:rPr lang="en-US" dirty="0"/>
              <a:t>can modify the Object Area </a:t>
            </a:r>
            <a:r>
              <a:rPr lang="en-US" dirty="0" smtClean="0"/>
              <a:t>Auto layout </a:t>
            </a:r>
            <a:r>
              <a:rPr lang="en-US" dirty="0"/>
              <a:t>text box. Here for example </a:t>
            </a:r>
            <a:r>
              <a:rPr lang="en-US" dirty="0" smtClean="0"/>
              <a:t>one </a:t>
            </a:r>
            <a:r>
              <a:rPr lang="en-US" dirty="0"/>
              <a:t>can change the bullets style using the menu command </a:t>
            </a:r>
            <a:r>
              <a:rPr lang="en-US" i="1" dirty="0"/>
              <a:t>Format &gt; Bullets and Numbering</a:t>
            </a:r>
            <a:r>
              <a:rPr lang="en-US" dirty="0"/>
              <a:t>.</a:t>
            </a:r>
          </a:p>
          <a:p>
            <a:endParaRPr lang="en-IN" dirty="0"/>
          </a:p>
        </p:txBody>
      </p:sp>
      <p:pic>
        <p:nvPicPr>
          <p:cNvPr id="5122" name="Picture 2" descr="https://elearn.ellak.gr/pluginfile.php/4106/mod_page/content/23/impress-slide-master-edit-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0069" y="3492360"/>
            <a:ext cx="5114925"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95</a:t>
            </a:fld>
            <a:endParaRPr lang="en-US" dirty="0"/>
          </a:p>
        </p:txBody>
      </p:sp>
    </p:spTree>
    <p:extLst>
      <p:ext uri="{BB962C8B-B14F-4D97-AF65-F5344CB8AC3E}">
        <p14:creationId xmlns:p14="http://schemas.microsoft.com/office/powerpoint/2010/main" val="58621478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487"/>
            <a:ext cx="10515600" cy="524438"/>
          </a:xfrm>
        </p:spPr>
        <p:txBody>
          <a:bodyPr>
            <a:noAutofit/>
          </a:bodyPr>
          <a:lstStyle/>
          <a:p>
            <a:r>
              <a:rPr lang="en-IN" sz="2800" dirty="0" smtClean="0"/>
              <a:t>Modify Master Slides</a:t>
            </a:r>
            <a:endParaRPr lang="en-IN" sz="3200" dirty="0"/>
          </a:p>
        </p:txBody>
      </p:sp>
      <p:sp>
        <p:nvSpPr>
          <p:cNvPr id="3" name="Content Placeholder 2"/>
          <p:cNvSpPr>
            <a:spLocks noGrp="1"/>
          </p:cNvSpPr>
          <p:nvPr>
            <p:ph idx="1"/>
          </p:nvPr>
        </p:nvSpPr>
        <p:spPr>
          <a:xfrm>
            <a:off x="838200" y="1230594"/>
            <a:ext cx="10515600" cy="4946369"/>
          </a:xfrm>
        </p:spPr>
        <p:txBody>
          <a:bodyPr/>
          <a:lstStyle/>
          <a:p>
            <a:pPr algn="just">
              <a:buNone/>
            </a:pPr>
            <a:r>
              <a:rPr lang="en-IN" sz="2400" i="1" dirty="0" smtClean="0"/>
              <a:t>Selecting and applying backgrounds</a:t>
            </a:r>
            <a:endParaRPr lang="en-US" i="1" dirty="0" smtClean="0"/>
          </a:p>
          <a:p>
            <a:pPr algn="just"/>
            <a:r>
              <a:rPr lang="en-US" dirty="0" smtClean="0"/>
              <a:t>One </a:t>
            </a:r>
            <a:r>
              <a:rPr lang="en-US" dirty="0"/>
              <a:t>can style a master slide by setting a background color, gradient or bitmap image. Right click to bring up the context menu and select the Format Slide command</a:t>
            </a:r>
            <a:r>
              <a:rPr lang="en-US" dirty="0" smtClean="0"/>
              <a:t>.</a:t>
            </a:r>
          </a:p>
          <a:p>
            <a:pPr algn="just"/>
            <a:endParaRPr lang="en-US" dirty="0"/>
          </a:p>
          <a:p>
            <a:endParaRPr lang="en-US" dirty="0" smtClean="0"/>
          </a:p>
          <a:p>
            <a:r>
              <a:rPr lang="en-US" dirty="0" smtClean="0"/>
              <a:t>Now </a:t>
            </a:r>
            <a:r>
              <a:rPr lang="en-US" dirty="0"/>
              <a:t>choose the Fill type and color.</a:t>
            </a:r>
          </a:p>
          <a:p>
            <a:pPr marL="0" indent="0">
              <a:buNone/>
            </a:pPr>
            <a:r>
              <a:rPr lang="en-US" dirty="0" smtClean="0"/>
              <a:t/>
            </a:r>
            <a:br>
              <a:rPr lang="en-US" dirty="0" smtClean="0"/>
            </a:br>
            <a:endParaRPr lang="en-IN" dirty="0"/>
          </a:p>
        </p:txBody>
      </p:sp>
      <p:pic>
        <p:nvPicPr>
          <p:cNvPr id="6146" name="Picture 2" descr="https://elearn.ellak.gr/pluginfile.php/4106/mod_page/content/23/impress-slide-master-edit-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5252" y="2553105"/>
            <a:ext cx="1857375" cy="9334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elearn.ellak.gr/pluginfile.php/4106/mod_page/content/23/impress-slide-master-edit-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5749" y="3486555"/>
            <a:ext cx="3853756" cy="329962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normAutofit lnSpcReduction="10000"/>
          </a:bodyPr>
          <a:lstStyle/>
          <a:p>
            <a:fld id="{26A31B2F-AFDF-4768-87BA-3AF3DB3FE775}" type="slidenum">
              <a:rPr lang="en-US" smtClean="0"/>
              <a:pPr/>
              <a:t>96</a:t>
            </a:fld>
            <a:endParaRPr lang="en-US" dirty="0"/>
          </a:p>
        </p:txBody>
      </p:sp>
    </p:spTree>
    <p:extLst>
      <p:ext uri="{BB962C8B-B14F-4D97-AF65-F5344CB8AC3E}">
        <p14:creationId xmlns:p14="http://schemas.microsoft.com/office/powerpoint/2010/main" val="397229935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smtClean="0"/>
              <a:t>Modify Master Slides</a:t>
            </a:r>
            <a:endParaRPr lang="en-IN" dirty="0"/>
          </a:p>
        </p:txBody>
      </p:sp>
      <p:sp>
        <p:nvSpPr>
          <p:cNvPr id="3" name="Content Placeholder 2"/>
          <p:cNvSpPr>
            <a:spLocks noGrp="1"/>
          </p:cNvSpPr>
          <p:nvPr>
            <p:ph idx="1"/>
          </p:nvPr>
        </p:nvSpPr>
        <p:spPr/>
        <p:txBody>
          <a:bodyPr/>
          <a:lstStyle/>
          <a:p>
            <a:pPr marL="0" indent="0">
              <a:buNone/>
            </a:pPr>
            <a:r>
              <a:rPr lang="en-US" b="1" dirty="0"/>
              <a:t>Adding image objects</a:t>
            </a:r>
          </a:p>
          <a:p>
            <a:pPr algn="just"/>
            <a:r>
              <a:rPr lang="en-US" dirty="0"/>
              <a:t>If you add any graphic to a master slide this will appear on every slide of your presentation. You can add for example a decorative graphic, a logo or a watermark to your presentation. In the following image a logo has been added to the bottom of the presentation. This image now will appear on every slide using this master slide.</a:t>
            </a:r>
          </a:p>
          <a:p>
            <a:endParaRPr lang="en-IN" dirty="0"/>
          </a:p>
        </p:txBody>
      </p:sp>
      <p:pic>
        <p:nvPicPr>
          <p:cNvPr id="4" name="Picture 3"/>
          <p:cNvPicPr>
            <a:picLocks noChangeAspect="1"/>
          </p:cNvPicPr>
          <p:nvPr/>
        </p:nvPicPr>
        <p:blipFill>
          <a:blip r:embed="rId2" cstate="print"/>
          <a:stretch>
            <a:fillRect/>
          </a:stretch>
        </p:blipFill>
        <p:spPr>
          <a:xfrm>
            <a:off x="903515" y="4217379"/>
            <a:ext cx="9865507" cy="772631"/>
          </a:xfrm>
          <a:prstGeom prst="rect">
            <a:avLst/>
          </a:prstGeom>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97</a:t>
            </a:fld>
            <a:endParaRPr lang="en-US" dirty="0"/>
          </a:p>
        </p:txBody>
      </p:sp>
    </p:spTree>
    <p:extLst>
      <p:ext uri="{BB962C8B-B14F-4D97-AF65-F5344CB8AC3E}">
        <p14:creationId xmlns:p14="http://schemas.microsoft.com/office/powerpoint/2010/main" val="315584815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Applying header and footer</a:t>
            </a:r>
            <a:endParaRPr lang="en-IN" dirty="0"/>
          </a:p>
        </p:txBody>
      </p:sp>
      <p:sp>
        <p:nvSpPr>
          <p:cNvPr id="3" name="Content Placeholder 2"/>
          <p:cNvSpPr>
            <a:spLocks noGrp="1"/>
          </p:cNvSpPr>
          <p:nvPr>
            <p:ph idx="1"/>
          </p:nvPr>
        </p:nvSpPr>
        <p:spPr/>
        <p:txBody>
          <a:bodyPr/>
          <a:lstStyle/>
          <a:p>
            <a:pPr marL="0" indent="0">
              <a:buNone/>
            </a:pPr>
            <a:r>
              <a:rPr lang="en-US" b="1" dirty="0"/>
              <a:t>Headers and footers</a:t>
            </a:r>
          </a:p>
          <a:p>
            <a:pPr algn="just"/>
            <a:r>
              <a:rPr lang="en-US" dirty="0"/>
              <a:t>The master slide contains placeholders for header and footer text. There </a:t>
            </a:r>
            <a:r>
              <a:rPr lang="en-US" dirty="0" smtClean="0"/>
              <a:t>one </a:t>
            </a:r>
            <a:r>
              <a:rPr lang="en-US" dirty="0"/>
              <a:t>can type a date, page numbering or any other information </a:t>
            </a:r>
            <a:r>
              <a:rPr lang="en-US" dirty="0" smtClean="0"/>
              <a:t>one wants </a:t>
            </a:r>
            <a:r>
              <a:rPr lang="en-US" dirty="0"/>
              <a:t>to appear.</a:t>
            </a:r>
          </a:p>
          <a:p>
            <a:pPr algn="just"/>
            <a:r>
              <a:rPr lang="en-US" dirty="0"/>
              <a:t>To set headers and footers choose </a:t>
            </a:r>
            <a:r>
              <a:rPr lang="en-US" i="1" dirty="0"/>
              <a:t>Insert &gt; Header and Footer</a:t>
            </a:r>
            <a:r>
              <a:rPr lang="en-US" dirty="0"/>
              <a:t> from the main menu.</a:t>
            </a:r>
          </a:p>
          <a:p>
            <a:pPr marL="0" indent="0">
              <a:buNone/>
            </a:pPr>
            <a:endParaRPr lang="en-IN" dirty="0"/>
          </a:p>
        </p:txBody>
      </p:sp>
      <p:pic>
        <p:nvPicPr>
          <p:cNvPr id="8194" name="Picture 2" descr="https://elearn.ellak.gr/pluginfile.php/4106/mod_page/content/23/impress-slide-master-edit-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6622" y="3779444"/>
            <a:ext cx="2199246" cy="85173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98</a:t>
            </a:fld>
            <a:endParaRPr lang="en-US" dirty="0"/>
          </a:p>
        </p:txBody>
      </p:sp>
    </p:spTree>
    <p:extLst>
      <p:ext uri="{BB962C8B-B14F-4D97-AF65-F5344CB8AC3E}">
        <p14:creationId xmlns:p14="http://schemas.microsoft.com/office/powerpoint/2010/main" val="42357464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Applying header and footer</a:t>
            </a:r>
            <a:endParaRPr lang="en-IN" dirty="0"/>
          </a:p>
        </p:txBody>
      </p:sp>
      <p:sp>
        <p:nvSpPr>
          <p:cNvPr id="3" name="Content Placeholder 2"/>
          <p:cNvSpPr>
            <a:spLocks noGrp="1"/>
          </p:cNvSpPr>
          <p:nvPr>
            <p:ph idx="1"/>
          </p:nvPr>
        </p:nvSpPr>
        <p:spPr/>
        <p:txBody>
          <a:bodyPr/>
          <a:lstStyle/>
          <a:p>
            <a:pPr algn="just"/>
            <a:r>
              <a:rPr lang="en-US" dirty="0"/>
              <a:t>In the Header an Footer dialog window set the required values and click </a:t>
            </a:r>
            <a:r>
              <a:rPr lang="en-US" i="1" dirty="0" smtClean="0"/>
              <a:t>Apply </a:t>
            </a:r>
            <a:r>
              <a:rPr lang="en-US" i="1" dirty="0"/>
              <a:t>to All</a:t>
            </a:r>
            <a:r>
              <a:rPr lang="en-US" dirty="0"/>
              <a:t>. To apply to the current slide only use </a:t>
            </a:r>
            <a:r>
              <a:rPr lang="en-US" dirty="0" smtClean="0"/>
              <a:t>the</a:t>
            </a:r>
            <a:r>
              <a:rPr lang="en-US" dirty="0"/>
              <a:t> </a:t>
            </a:r>
            <a:r>
              <a:rPr lang="en-US" i="1" dirty="0"/>
              <a:t>Apply</a:t>
            </a:r>
            <a:r>
              <a:rPr lang="en-US" dirty="0"/>
              <a:t> command.</a:t>
            </a:r>
            <a:endParaRPr lang="en-IN" dirty="0"/>
          </a:p>
        </p:txBody>
      </p:sp>
      <p:pic>
        <p:nvPicPr>
          <p:cNvPr id="9218" name="Picture 2" descr="https://elearn.ellak.gr/pluginfile.php/4106/mod_page/content/23/impress-slide-master-edit-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8628" y="2315260"/>
            <a:ext cx="4296784" cy="397162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normAutofit lnSpcReduction="10000"/>
          </a:bodyPr>
          <a:lstStyle/>
          <a:p>
            <a:fld id="{26A31B2F-AFDF-4768-87BA-3AF3DB3FE775}" type="slidenum">
              <a:rPr lang="en-US" smtClean="0"/>
              <a:pPr/>
              <a:t>99</a:t>
            </a:fld>
            <a:endParaRPr lang="en-US" dirty="0"/>
          </a:p>
        </p:txBody>
      </p:sp>
    </p:spTree>
    <p:extLst>
      <p:ext uri="{BB962C8B-B14F-4D97-AF65-F5344CB8AC3E}">
        <p14:creationId xmlns:p14="http://schemas.microsoft.com/office/powerpoint/2010/main" val="11185596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Installing Network using Windows NT bases Systems</Template>
  <TotalTime>1519</TotalTime>
  <Words>3962</Words>
  <Application>Microsoft Office PowerPoint</Application>
  <PresentationFormat>Widescreen</PresentationFormat>
  <Paragraphs>651</Paragraphs>
  <Slides>113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ＭＳ Ｐゴシック</vt:lpstr>
      <vt:lpstr>Arial</vt:lpstr>
      <vt:lpstr>Calibri</vt:lpstr>
      <vt:lpstr>Times New Roman</vt:lpstr>
      <vt:lpstr>Tw Cen MT</vt:lpstr>
      <vt:lpstr>Verdana</vt:lpstr>
      <vt:lpstr>Wingdings</vt:lpstr>
      <vt:lpstr>Wingdings 2</vt:lpstr>
      <vt:lpstr>WidescreenPresentation</vt:lpstr>
      <vt:lpstr>File and Printer sharing in Windows NT Environment </vt:lpstr>
      <vt:lpstr>Presentation </vt:lpstr>
      <vt:lpstr>Index</vt:lpstr>
      <vt:lpstr>Index</vt:lpstr>
      <vt:lpstr>Introduction to Presentations </vt:lpstr>
      <vt:lpstr>Introduction</vt:lpstr>
      <vt:lpstr>Starting Impress</vt:lpstr>
      <vt:lpstr>Creating a presentation</vt:lpstr>
      <vt:lpstr>Understanding GUI</vt:lpstr>
      <vt:lpstr>Understanding  GUI</vt:lpstr>
      <vt:lpstr>Understanding GUI</vt:lpstr>
      <vt:lpstr>Understanding GUI</vt:lpstr>
      <vt:lpstr>Understanding GUI</vt:lpstr>
      <vt:lpstr>Understanding GUI</vt:lpstr>
      <vt:lpstr>Understanding GUI</vt:lpstr>
      <vt:lpstr>Understanding GUI</vt:lpstr>
      <vt:lpstr>Saving a Presentation</vt:lpstr>
      <vt:lpstr>Working with Slides</vt:lpstr>
      <vt:lpstr>About slides</vt:lpstr>
      <vt:lpstr>Slide Layouts</vt:lpstr>
      <vt:lpstr>Slide Layouts</vt:lpstr>
      <vt:lpstr>Slide Layouts</vt:lpstr>
      <vt:lpstr>Slide Layouts</vt:lpstr>
      <vt:lpstr>Slide Layouts</vt:lpstr>
      <vt:lpstr>Slide Layouts</vt:lpstr>
      <vt:lpstr>Slide Layouts</vt:lpstr>
      <vt:lpstr>Inserting slides</vt:lpstr>
      <vt:lpstr>Inserting slides</vt:lpstr>
      <vt:lpstr>Deleting slides</vt:lpstr>
      <vt:lpstr>Manipulating slides</vt:lpstr>
      <vt:lpstr>Manipulating slides</vt:lpstr>
      <vt:lpstr>Manipulating slides</vt:lpstr>
      <vt:lpstr>Manipulating slides</vt:lpstr>
      <vt:lpstr>Inserting and Modifying Objects</vt:lpstr>
      <vt:lpstr>Inserting objects</vt:lpstr>
      <vt:lpstr>Inserting objects</vt:lpstr>
      <vt:lpstr>Modifying Objects</vt:lpstr>
      <vt:lpstr>Modifying Objects</vt:lpstr>
      <vt:lpstr>PowerPoint Presentation</vt:lpstr>
      <vt:lpstr>Modifying Objects</vt:lpstr>
      <vt:lpstr>Modifying Objects</vt:lpstr>
      <vt:lpstr>Modifying Objects</vt:lpstr>
      <vt:lpstr>Modifying Objects</vt:lpstr>
      <vt:lpstr>Adding media : Movie and Sound</vt:lpstr>
      <vt:lpstr>Inserting media</vt:lpstr>
      <vt:lpstr>Inserting media</vt:lpstr>
      <vt:lpstr>Inserting media</vt:lpstr>
      <vt:lpstr>Inserting media</vt:lpstr>
      <vt:lpstr>Inserting media</vt:lpstr>
      <vt:lpstr>Inserting media</vt:lpstr>
      <vt:lpstr>Working with colors, styling and enhancing presentation</vt:lpstr>
      <vt:lpstr>Formatting Slides</vt:lpstr>
      <vt:lpstr>Formatting Slides</vt:lpstr>
      <vt:lpstr>Formatting Slides</vt:lpstr>
      <vt:lpstr>Formatting Slides</vt:lpstr>
      <vt:lpstr>Formatting Slides</vt:lpstr>
      <vt:lpstr>Formatting Slides</vt:lpstr>
      <vt:lpstr>Slide masters</vt:lpstr>
      <vt:lpstr>Slide masters</vt:lpstr>
      <vt:lpstr>Slide masters</vt:lpstr>
      <vt:lpstr>Slide masters</vt:lpstr>
      <vt:lpstr>Presentation notes</vt:lpstr>
      <vt:lpstr>Presentation notes</vt:lpstr>
      <vt:lpstr>Presentation notes</vt:lpstr>
      <vt:lpstr>Presentation notes</vt:lpstr>
      <vt:lpstr>Running a Slideshow</vt:lpstr>
      <vt:lpstr>Running a slideshow</vt:lpstr>
      <vt:lpstr>Running a slideshow</vt:lpstr>
      <vt:lpstr>Running a slideshow</vt:lpstr>
      <vt:lpstr>Running a slideshow</vt:lpstr>
      <vt:lpstr>Automating a Slideshow</vt:lpstr>
      <vt:lpstr>Automating a Slide Show</vt:lpstr>
      <vt:lpstr>Automating a Slide Show</vt:lpstr>
      <vt:lpstr>Automating a Slide Show</vt:lpstr>
      <vt:lpstr>Slide Transitions and animations</vt:lpstr>
      <vt:lpstr>Transitions</vt:lpstr>
      <vt:lpstr>Adding Transitions</vt:lpstr>
      <vt:lpstr>Adding Transitions</vt:lpstr>
      <vt:lpstr>Adding Transitions</vt:lpstr>
      <vt:lpstr>Removing transitions</vt:lpstr>
      <vt:lpstr>Animation effects</vt:lpstr>
      <vt:lpstr>Applying Animation</vt:lpstr>
      <vt:lpstr>Applying Animation</vt:lpstr>
      <vt:lpstr>Applying Animation</vt:lpstr>
      <vt:lpstr>Applying Animation</vt:lpstr>
      <vt:lpstr>Applying Animations</vt:lpstr>
      <vt:lpstr>Creating and Using Master Slides</vt:lpstr>
      <vt:lpstr>Master Slides</vt:lpstr>
      <vt:lpstr>Master Slides</vt:lpstr>
      <vt:lpstr>Master Slides</vt:lpstr>
      <vt:lpstr>Master Slides</vt:lpstr>
      <vt:lpstr>Creating Master Slides</vt:lpstr>
      <vt:lpstr>Modify Master Slides</vt:lpstr>
      <vt:lpstr>Modify Master Slides</vt:lpstr>
      <vt:lpstr>Modify Master Slides</vt:lpstr>
      <vt:lpstr>Modify Master Slides</vt:lpstr>
      <vt:lpstr>Modify Master Slides</vt:lpstr>
      <vt:lpstr>Applying header and footer</vt:lpstr>
      <vt:lpstr>Applying header and footer</vt:lpstr>
      <vt:lpstr>Applying header and footer</vt:lpstr>
      <vt:lpstr>Creating a new Master Slide</vt:lpstr>
      <vt:lpstr>Creating a new Master Slide</vt:lpstr>
      <vt:lpstr>Applying a slide master</vt:lpstr>
      <vt:lpstr>Applying a slide master</vt:lpstr>
      <vt:lpstr>Deleting a master slide</vt:lpstr>
      <vt:lpstr>Printing and exporting slides</vt:lpstr>
      <vt:lpstr>Printing and exporting</vt:lpstr>
      <vt:lpstr>PDF Export</vt:lpstr>
      <vt:lpstr>PDF Export</vt:lpstr>
      <vt:lpstr>Exporting to PPTX</vt:lpstr>
      <vt:lpstr>Controlling printing</vt:lpstr>
      <vt:lpstr>When printing a presentation you have the option to print it into various forms using the Document option:</vt:lpstr>
      <vt:lpstr>Controlling printing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and Printer sharing in Windows NT Environment</dc:title>
  <dc:creator>Siddhant Tripathi</dc:creator>
  <cp:lastModifiedBy>suman</cp:lastModifiedBy>
  <cp:revision>367</cp:revision>
  <dcterms:created xsi:type="dcterms:W3CDTF">2020-05-02T05:50:57Z</dcterms:created>
  <dcterms:modified xsi:type="dcterms:W3CDTF">2021-11-23T08:01:26Z</dcterms:modified>
</cp:coreProperties>
</file>